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Raleway" panose="020B0604020202020204" charset="0"/>
      <p:regular r:id="rId18"/>
      <p:bold r:id="rId19"/>
      <p:italic r:id="rId20"/>
      <p:boldItalic r:id="rId21"/>
    </p:embeddedFont>
    <p:embeddedFont>
      <p:font typeface="Raleway Thin" panose="020B0604020202020204" charset="0"/>
      <p:bold r:id="rId22"/>
      <p:boldItalic r:id="rId23"/>
    </p:embeddedFont>
    <p:embeddedFont>
      <p:font typeface="Work Sans" panose="020B0604020202020204" charset="0"/>
      <p:regular r:id="rId24"/>
      <p:bold r:id="rId25"/>
      <p:italic r:id="rId26"/>
      <p:boldItalic r:id="rId27"/>
    </p:embeddedFont>
    <p:embeddedFont>
      <p:font typeface="Work Sans Regular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8AEA8F-2872-4573-83B6-786F2DF8B1FA}">
  <a:tblStyle styleId="{B28AEA8F-2872-4573-83B6-786F2DF8B1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68701B-E7FF-40CD-BBB2-7382C90321C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8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3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cordova" userId="2d9df5e8b7fd9aeb" providerId="LiveId" clId="{409B6EBF-005B-4F18-B6D9-D238EA2CD6D4}"/>
    <pc:docChg chg="undo custSel delSld modSld">
      <pc:chgData name="alexander cordova" userId="2d9df5e8b7fd9aeb" providerId="LiveId" clId="{409B6EBF-005B-4F18-B6D9-D238EA2CD6D4}" dt="2021-06-23T14:22:43.185" v="2197" actId="1076"/>
      <pc:docMkLst>
        <pc:docMk/>
      </pc:docMkLst>
      <pc:sldChg chg="modSp mod">
        <pc:chgData name="alexander cordova" userId="2d9df5e8b7fd9aeb" providerId="LiveId" clId="{409B6EBF-005B-4F18-B6D9-D238EA2CD6D4}" dt="2021-06-23T14:16:09.288" v="2188" actId="13822"/>
        <pc:sldMkLst>
          <pc:docMk/>
          <pc:sldMk cId="0" sldId="258"/>
        </pc:sldMkLst>
        <pc:spChg chg="mod">
          <ac:chgData name="alexander cordova" userId="2d9df5e8b7fd9aeb" providerId="LiveId" clId="{409B6EBF-005B-4F18-B6D9-D238EA2CD6D4}" dt="2021-06-23T14:16:09.288" v="2188" actId="13822"/>
          <ac:spMkLst>
            <pc:docMk/>
            <pc:sldMk cId="0" sldId="258"/>
            <ac:spMk id="4" creationId="{89610449-A751-4190-B8F0-21BDE1AA3BE9}"/>
          </ac:spMkLst>
        </pc:spChg>
      </pc:sldChg>
      <pc:sldChg chg="addSp delSp modSp mod">
        <pc:chgData name="alexander cordova" userId="2d9df5e8b7fd9aeb" providerId="LiveId" clId="{409B6EBF-005B-4F18-B6D9-D238EA2CD6D4}" dt="2021-06-16T05:16:58.703" v="372" actId="20577"/>
        <pc:sldMkLst>
          <pc:docMk/>
          <pc:sldMk cId="0" sldId="259"/>
        </pc:sldMkLst>
        <pc:spChg chg="add del mod">
          <ac:chgData name="alexander cordova" userId="2d9df5e8b7fd9aeb" providerId="LiveId" clId="{409B6EBF-005B-4F18-B6D9-D238EA2CD6D4}" dt="2021-06-16T05:10:59.394" v="270" actId="478"/>
          <ac:spMkLst>
            <pc:docMk/>
            <pc:sldMk cId="0" sldId="259"/>
            <ac:spMk id="3" creationId="{8130B167-04DE-4623-BD9F-284663C91925}"/>
          </ac:spMkLst>
        </pc:spChg>
        <pc:spChg chg="add mod">
          <ac:chgData name="alexander cordova" userId="2d9df5e8b7fd9aeb" providerId="LiveId" clId="{409B6EBF-005B-4F18-B6D9-D238EA2CD6D4}" dt="2021-06-16T05:15:46.710" v="364" actId="1076"/>
          <ac:spMkLst>
            <pc:docMk/>
            <pc:sldMk cId="0" sldId="259"/>
            <ac:spMk id="7" creationId="{5349B51C-D345-4B27-934F-D8C5233155EA}"/>
          </ac:spMkLst>
        </pc:spChg>
        <pc:spChg chg="add mod">
          <ac:chgData name="alexander cordova" userId="2d9df5e8b7fd9aeb" providerId="LiveId" clId="{409B6EBF-005B-4F18-B6D9-D238EA2CD6D4}" dt="2021-06-16T05:16:58.703" v="372" actId="20577"/>
          <ac:spMkLst>
            <pc:docMk/>
            <pc:sldMk cId="0" sldId="259"/>
            <ac:spMk id="9" creationId="{DFDE044A-6AAD-4C58-8936-23B4C1D84CDC}"/>
          </ac:spMkLst>
        </pc:spChg>
        <pc:spChg chg="add mod">
          <ac:chgData name="alexander cordova" userId="2d9df5e8b7fd9aeb" providerId="LiveId" clId="{409B6EBF-005B-4F18-B6D9-D238EA2CD6D4}" dt="2021-06-16T05:16:39.203" v="370" actId="14100"/>
          <ac:spMkLst>
            <pc:docMk/>
            <pc:sldMk cId="0" sldId="259"/>
            <ac:spMk id="11" creationId="{91B11FD1-5B39-44FF-92D0-DA32EFCA87E9}"/>
          </ac:spMkLst>
        </pc:spChg>
        <pc:spChg chg="mod">
          <ac:chgData name="alexander cordova" userId="2d9df5e8b7fd9aeb" providerId="LiveId" clId="{409B6EBF-005B-4F18-B6D9-D238EA2CD6D4}" dt="2021-06-16T05:12:22.953" v="283" actId="13822"/>
          <ac:spMkLst>
            <pc:docMk/>
            <pc:sldMk cId="0" sldId="259"/>
            <ac:spMk id="134" creationId="{00000000-0000-0000-0000-000000000000}"/>
          </ac:spMkLst>
        </pc:spChg>
        <pc:spChg chg="del">
          <ac:chgData name="alexander cordova" userId="2d9df5e8b7fd9aeb" providerId="LiveId" clId="{409B6EBF-005B-4F18-B6D9-D238EA2CD6D4}" dt="2021-06-16T05:10:56.541" v="269" actId="478"/>
          <ac:spMkLst>
            <pc:docMk/>
            <pc:sldMk cId="0" sldId="259"/>
            <ac:spMk id="135" creationId="{00000000-0000-0000-0000-000000000000}"/>
          </ac:spMkLst>
        </pc:spChg>
      </pc:sldChg>
      <pc:sldChg chg="addSp delSp modSp mod">
        <pc:chgData name="alexander cordova" userId="2d9df5e8b7fd9aeb" providerId="LiveId" clId="{409B6EBF-005B-4F18-B6D9-D238EA2CD6D4}" dt="2021-06-16T13:25:17.157" v="584" actId="1076"/>
        <pc:sldMkLst>
          <pc:docMk/>
          <pc:sldMk cId="0" sldId="260"/>
        </pc:sldMkLst>
        <pc:spChg chg="add del mod">
          <ac:chgData name="alexander cordova" userId="2d9df5e8b7fd9aeb" providerId="LiveId" clId="{409B6EBF-005B-4F18-B6D9-D238EA2CD6D4}" dt="2021-06-16T05:17:38.047" v="374" actId="478"/>
          <ac:spMkLst>
            <pc:docMk/>
            <pc:sldMk cId="0" sldId="260"/>
            <ac:spMk id="3" creationId="{17D5ED69-791F-4C1A-A770-73F46AA5CCB4}"/>
          </ac:spMkLst>
        </pc:spChg>
        <pc:spChg chg="add mod">
          <ac:chgData name="alexander cordova" userId="2d9df5e8b7fd9aeb" providerId="LiveId" clId="{409B6EBF-005B-4F18-B6D9-D238EA2CD6D4}" dt="2021-06-16T13:25:12.757" v="583" actId="1076"/>
          <ac:spMkLst>
            <pc:docMk/>
            <pc:sldMk cId="0" sldId="260"/>
            <ac:spMk id="4" creationId="{BA9B7983-5AE9-4C0C-950D-308E7B033CC2}"/>
          </ac:spMkLst>
        </pc:spChg>
        <pc:spChg chg="add del mod">
          <ac:chgData name="alexander cordova" userId="2d9df5e8b7fd9aeb" providerId="LiveId" clId="{409B6EBF-005B-4F18-B6D9-D238EA2CD6D4}" dt="2021-06-16T13:24:59.529" v="577" actId="478"/>
          <ac:spMkLst>
            <pc:docMk/>
            <pc:sldMk cId="0" sldId="260"/>
            <ac:spMk id="5" creationId="{5FD173BB-F635-4875-A57B-03657229DD85}"/>
          </ac:spMkLst>
        </pc:spChg>
        <pc:spChg chg="add mod">
          <ac:chgData name="alexander cordova" userId="2d9df5e8b7fd9aeb" providerId="LiveId" clId="{409B6EBF-005B-4F18-B6D9-D238EA2CD6D4}" dt="2021-06-16T13:25:17.157" v="584" actId="1076"/>
          <ac:spMkLst>
            <pc:docMk/>
            <pc:sldMk cId="0" sldId="260"/>
            <ac:spMk id="6" creationId="{9A3DBA9D-97F9-4673-B13D-1FD97E9305F9}"/>
          </ac:spMkLst>
        </pc:spChg>
        <pc:spChg chg="add del mod">
          <ac:chgData name="alexander cordova" userId="2d9df5e8b7fd9aeb" providerId="LiveId" clId="{409B6EBF-005B-4F18-B6D9-D238EA2CD6D4}" dt="2021-06-16T13:25:00.561" v="578" actId="478"/>
          <ac:spMkLst>
            <pc:docMk/>
            <pc:sldMk cId="0" sldId="260"/>
            <ac:spMk id="7" creationId="{35F12F47-9573-4D9A-AB66-99CE7049F3E1}"/>
          </ac:spMkLst>
        </pc:spChg>
        <pc:spChg chg="del">
          <ac:chgData name="alexander cordova" userId="2d9df5e8b7fd9aeb" providerId="LiveId" clId="{409B6EBF-005B-4F18-B6D9-D238EA2CD6D4}" dt="2021-06-16T05:17:37.129" v="373" actId="478"/>
          <ac:spMkLst>
            <pc:docMk/>
            <pc:sldMk cId="0" sldId="260"/>
            <ac:spMk id="140" creationId="{00000000-0000-0000-0000-000000000000}"/>
          </ac:spMkLst>
        </pc:spChg>
      </pc:sldChg>
      <pc:sldChg chg="addSp delSp modSp mod modNotes">
        <pc:chgData name="alexander cordova" userId="2d9df5e8b7fd9aeb" providerId="LiveId" clId="{409B6EBF-005B-4F18-B6D9-D238EA2CD6D4}" dt="2021-06-16T13:28:43.975" v="646" actId="21"/>
        <pc:sldMkLst>
          <pc:docMk/>
          <pc:sldMk cId="0" sldId="261"/>
        </pc:sldMkLst>
        <pc:spChg chg="add del mod">
          <ac:chgData name="alexander cordova" userId="2d9df5e8b7fd9aeb" providerId="LiveId" clId="{409B6EBF-005B-4F18-B6D9-D238EA2CD6D4}" dt="2021-06-16T13:18:36.848" v="494" actId="478"/>
          <ac:spMkLst>
            <pc:docMk/>
            <pc:sldMk cId="0" sldId="261"/>
            <ac:spMk id="3" creationId="{5E3F8BB9-4C51-4755-8471-6FBE275A07E4}"/>
          </ac:spMkLst>
        </pc:spChg>
        <pc:spChg chg="add del mod">
          <ac:chgData name="alexander cordova" userId="2d9df5e8b7fd9aeb" providerId="LiveId" clId="{409B6EBF-005B-4F18-B6D9-D238EA2CD6D4}" dt="2021-06-16T13:24:42.198" v="572" actId="478"/>
          <ac:spMkLst>
            <pc:docMk/>
            <pc:sldMk cId="0" sldId="261"/>
            <ac:spMk id="5" creationId="{3174C951-0FBC-45BA-888F-F14F311DBBD5}"/>
          </ac:spMkLst>
        </pc:spChg>
        <pc:spChg chg="add del mod">
          <ac:chgData name="alexander cordova" userId="2d9df5e8b7fd9aeb" providerId="LiveId" clId="{409B6EBF-005B-4F18-B6D9-D238EA2CD6D4}" dt="2021-06-16T13:18:50.182" v="496" actId="478"/>
          <ac:spMkLst>
            <pc:docMk/>
            <pc:sldMk cId="0" sldId="261"/>
            <ac:spMk id="6" creationId="{B064D5BA-8A08-4990-913A-7A3DE185C3EB}"/>
          </ac:spMkLst>
        </pc:spChg>
        <pc:spChg chg="add del mod">
          <ac:chgData name="alexander cordova" userId="2d9df5e8b7fd9aeb" providerId="LiveId" clId="{409B6EBF-005B-4F18-B6D9-D238EA2CD6D4}" dt="2021-06-16T13:28:43.975" v="646" actId="21"/>
          <ac:spMkLst>
            <pc:docMk/>
            <pc:sldMk cId="0" sldId="261"/>
            <ac:spMk id="10" creationId="{0D8EBB5C-EC5D-4378-AC1E-9E7EE1516C56}"/>
          </ac:spMkLst>
        </pc:spChg>
        <pc:spChg chg="add mod">
          <ac:chgData name="alexander cordova" userId="2d9df5e8b7fd9aeb" providerId="LiveId" clId="{409B6EBF-005B-4F18-B6D9-D238EA2CD6D4}" dt="2021-06-16T13:28:18.366" v="641" actId="20577"/>
          <ac:spMkLst>
            <pc:docMk/>
            <pc:sldMk cId="0" sldId="261"/>
            <ac:spMk id="11" creationId="{62515F86-761F-49B7-B7FE-CBD0AD7518FA}"/>
          </ac:spMkLst>
        </pc:spChg>
        <pc:spChg chg="del">
          <ac:chgData name="alexander cordova" userId="2d9df5e8b7fd9aeb" providerId="LiveId" clId="{409B6EBF-005B-4F18-B6D9-D238EA2CD6D4}" dt="2021-06-16T13:18:33.006" v="493" actId="478"/>
          <ac:spMkLst>
            <pc:docMk/>
            <pc:sldMk cId="0" sldId="261"/>
            <ac:spMk id="146" creationId="{00000000-0000-0000-0000-000000000000}"/>
          </ac:spMkLst>
        </pc:spChg>
        <pc:spChg chg="del">
          <ac:chgData name="alexander cordova" userId="2d9df5e8b7fd9aeb" providerId="LiveId" clId="{409B6EBF-005B-4F18-B6D9-D238EA2CD6D4}" dt="2021-06-16T13:18:42.251" v="495" actId="478"/>
          <ac:spMkLst>
            <pc:docMk/>
            <pc:sldMk cId="0" sldId="261"/>
            <ac:spMk id="147" creationId="{00000000-0000-0000-0000-000000000000}"/>
          </ac:spMkLst>
        </pc:spChg>
      </pc:sldChg>
      <pc:sldChg chg="addSp delSp modSp mod">
        <pc:chgData name="alexander cordova" userId="2d9df5e8b7fd9aeb" providerId="LiveId" clId="{409B6EBF-005B-4F18-B6D9-D238EA2CD6D4}" dt="2021-06-16T13:45:56.501" v="883" actId="20577"/>
        <pc:sldMkLst>
          <pc:docMk/>
          <pc:sldMk cId="0" sldId="262"/>
        </pc:sldMkLst>
        <pc:spChg chg="add mod">
          <ac:chgData name="alexander cordova" userId="2d9df5e8b7fd9aeb" providerId="LiveId" clId="{409B6EBF-005B-4F18-B6D9-D238EA2CD6D4}" dt="2021-06-16T13:29:27.254" v="657" actId="20577"/>
          <ac:spMkLst>
            <pc:docMk/>
            <pc:sldMk cId="0" sldId="262"/>
            <ac:spMk id="11" creationId="{0BED4593-93C5-4259-986F-67094198949D}"/>
          </ac:spMkLst>
        </pc:spChg>
        <pc:spChg chg="add mod">
          <ac:chgData name="alexander cordova" userId="2d9df5e8b7fd9aeb" providerId="LiveId" clId="{409B6EBF-005B-4F18-B6D9-D238EA2CD6D4}" dt="2021-06-16T13:45:56.501" v="883" actId="20577"/>
          <ac:spMkLst>
            <pc:docMk/>
            <pc:sldMk cId="0" sldId="262"/>
            <ac:spMk id="12" creationId="{FB9A786E-69EC-4567-875F-A1D7AC442024}"/>
          </ac:spMkLst>
        </pc:spChg>
        <pc:spChg chg="del">
          <ac:chgData name="alexander cordova" userId="2d9df5e8b7fd9aeb" providerId="LiveId" clId="{409B6EBF-005B-4F18-B6D9-D238EA2CD6D4}" dt="2021-06-16T13:28:31.361" v="642" actId="478"/>
          <ac:spMkLst>
            <pc:docMk/>
            <pc:sldMk cId="0" sldId="262"/>
            <ac:spMk id="154" creationId="{00000000-0000-0000-0000-000000000000}"/>
          </ac:spMkLst>
        </pc:spChg>
        <pc:spChg chg="del">
          <ac:chgData name="alexander cordova" userId="2d9df5e8b7fd9aeb" providerId="LiveId" clId="{409B6EBF-005B-4F18-B6D9-D238EA2CD6D4}" dt="2021-06-16T13:28:34.366" v="643" actId="478"/>
          <ac:spMkLst>
            <pc:docMk/>
            <pc:sldMk cId="0" sldId="262"/>
            <ac:spMk id="155" creationId="{00000000-0000-0000-0000-000000000000}"/>
          </ac:spMkLst>
        </pc:spChg>
        <pc:spChg chg="del">
          <ac:chgData name="alexander cordova" userId="2d9df5e8b7fd9aeb" providerId="LiveId" clId="{409B6EBF-005B-4F18-B6D9-D238EA2CD6D4}" dt="2021-06-16T13:28:37.792" v="644" actId="478"/>
          <ac:spMkLst>
            <pc:docMk/>
            <pc:sldMk cId="0" sldId="262"/>
            <ac:spMk id="156" creationId="{00000000-0000-0000-0000-000000000000}"/>
          </ac:spMkLst>
        </pc:spChg>
      </pc:sldChg>
      <pc:sldChg chg="addSp delSp modSp mod">
        <pc:chgData name="alexander cordova" userId="2d9df5e8b7fd9aeb" providerId="LiveId" clId="{409B6EBF-005B-4F18-B6D9-D238EA2CD6D4}" dt="2021-06-16T13:52:11.410" v="989" actId="20577"/>
        <pc:sldMkLst>
          <pc:docMk/>
          <pc:sldMk cId="0" sldId="263"/>
        </pc:sldMkLst>
        <pc:spChg chg="add del mod">
          <ac:chgData name="alexander cordova" userId="2d9df5e8b7fd9aeb" providerId="LiveId" clId="{409B6EBF-005B-4F18-B6D9-D238EA2CD6D4}" dt="2021-06-16T13:47:52.525" v="886" actId="478"/>
          <ac:spMkLst>
            <pc:docMk/>
            <pc:sldMk cId="0" sldId="263"/>
            <ac:spMk id="3" creationId="{15AD78DC-4AE2-4820-89ED-A2AF37FE37A0}"/>
          </ac:spMkLst>
        </pc:spChg>
        <pc:spChg chg="add del mod">
          <ac:chgData name="alexander cordova" userId="2d9df5e8b7fd9aeb" providerId="LiveId" clId="{409B6EBF-005B-4F18-B6D9-D238EA2CD6D4}" dt="2021-06-16T13:47:56.588" v="888" actId="478"/>
          <ac:spMkLst>
            <pc:docMk/>
            <pc:sldMk cId="0" sldId="263"/>
            <ac:spMk id="5" creationId="{D3E8286E-49EC-4061-B00C-23ABDBE86705}"/>
          </ac:spMkLst>
        </pc:spChg>
        <pc:spChg chg="add del mod">
          <ac:chgData name="alexander cordova" userId="2d9df5e8b7fd9aeb" providerId="LiveId" clId="{409B6EBF-005B-4F18-B6D9-D238EA2CD6D4}" dt="2021-06-16T13:47:59.927" v="890" actId="478"/>
          <ac:spMkLst>
            <pc:docMk/>
            <pc:sldMk cId="0" sldId="263"/>
            <ac:spMk id="7" creationId="{79BF5EB1-C332-4A67-8D7C-FC57DB7D1BAB}"/>
          </ac:spMkLst>
        </pc:spChg>
        <pc:spChg chg="add mod">
          <ac:chgData name="alexander cordova" userId="2d9df5e8b7fd9aeb" providerId="LiveId" clId="{409B6EBF-005B-4F18-B6D9-D238EA2CD6D4}" dt="2021-06-16T13:52:11.410" v="989" actId="20577"/>
          <ac:spMkLst>
            <pc:docMk/>
            <pc:sldMk cId="0" sldId="263"/>
            <ac:spMk id="12" creationId="{75EC6DD6-5FED-4F71-BF13-F6C8835EA398}"/>
          </ac:spMkLst>
        </pc:spChg>
        <pc:spChg chg="del">
          <ac:chgData name="alexander cordova" userId="2d9df5e8b7fd9aeb" providerId="LiveId" clId="{409B6EBF-005B-4F18-B6D9-D238EA2CD6D4}" dt="2021-06-16T13:47:54.874" v="887" actId="478"/>
          <ac:spMkLst>
            <pc:docMk/>
            <pc:sldMk cId="0" sldId="263"/>
            <ac:spMk id="166" creationId="{00000000-0000-0000-0000-000000000000}"/>
          </ac:spMkLst>
        </pc:spChg>
        <pc:spChg chg="del mod">
          <ac:chgData name="alexander cordova" userId="2d9df5e8b7fd9aeb" providerId="LiveId" clId="{409B6EBF-005B-4F18-B6D9-D238EA2CD6D4}" dt="2021-06-16T13:47:50.151" v="885" actId="478"/>
          <ac:spMkLst>
            <pc:docMk/>
            <pc:sldMk cId="0" sldId="263"/>
            <ac:spMk id="167" creationId="{00000000-0000-0000-0000-000000000000}"/>
          </ac:spMkLst>
        </pc:spChg>
        <pc:spChg chg="del">
          <ac:chgData name="alexander cordova" userId="2d9df5e8b7fd9aeb" providerId="LiveId" clId="{409B6EBF-005B-4F18-B6D9-D238EA2CD6D4}" dt="2021-06-16T13:47:58.215" v="889" actId="478"/>
          <ac:spMkLst>
            <pc:docMk/>
            <pc:sldMk cId="0" sldId="263"/>
            <ac:spMk id="168" creationId="{00000000-0000-0000-0000-000000000000}"/>
          </ac:spMkLst>
        </pc:spChg>
      </pc:sldChg>
      <pc:sldChg chg="addSp delSp modSp mod modAnim">
        <pc:chgData name="alexander cordova" userId="2d9df5e8b7fd9aeb" providerId="LiveId" clId="{409B6EBF-005B-4F18-B6D9-D238EA2CD6D4}" dt="2021-06-23T14:20:22.465" v="2191" actId="14100"/>
        <pc:sldMkLst>
          <pc:docMk/>
          <pc:sldMk cId="0" sldId="264"/>
        </pc:sldMkLst>
        <pc:spChg chg="add del mod">
          <ac:chgData name="alexander cordova" userId="2d9df5e8b7fd9aeb" providerId="LiveId" clId="{409B6EBF-005B-4F18-B6D9-D238EA2CD6D4}" dt="2021-06-23T05:20:24.473" v="1019" actId="478"/>
          <ac:spMkLst>
            <pc:docMk/>
            <pc:sldMk cId="0" sldId="264"/>
            <ac:spMk id="3" creationId="{0A658CC3-0C92-46E4-875B-455A2CFA92F6}"/>
          </ac:spMkLst>
        </pc:spChg>
        <pc:spChg chg="add del mod">
          <ac:chgData name="alexander cordova" userId="2d9df5e8b7fd9aeb" providerId="LiveId" clId="{409B6EBF-005B-4F18-B6D9-D238EA2CD6D4}" dt="2021-06-23T05:20:28.340" v="1021" actId="478"/>
          <ac:spMkLst>
            <pc:docMk/>
            <pc:sldMk cId="0" sldId="264"/>
            <ac:spMk id="5" creationId="{90D0CCFF-B11D-4BF6-A56C-00B18977BFEE}"/>
          </ac:spMkLst>
        </pc:spChg>
        <pc:spChg chg="add del mod">
          <ac:chgData name="alexander cordova" userId="2d9df5e8b7fd9aeb" providerId="LiveId" clId="{409B6EBF-005B-4F18-B6D9-D238EA2CD6D4}" dt="2021-06-23T05:20:31.643" v="1023" actId="478"/>
          <ac:spMkLst>
            <pc:docMk/>
            <pc:sldMk cId="0" sldId="264"/>
            <ac:spMk id="7" creationId="{0F32576A-0D48-42AD-8E34-A3E37D6350AB}"/>
          </ac:spMkLst>
        </pc:spChg>
        <pc:spChg chg="add del mod">
          <ac:chgData name="alexander cordova" userId="2d9df5e8b7fd9aeb" providerId="LiveId" clId="{409B6EBF-005B-4F18-B6D9-D238EA2CD6D4}" dt="2021-06-23T05:31:07.325" v="1032" actId="478"/>
          <ac:spMkLst>
            <pc:docMk/>
            <pc:sldMk cId="0" sldId="264"/>
            <ac:spMk id="10" creationId="{4F331AD8-3117-4D45-9590-D5558980B8D7}"/>
          </ac:spMkLst>
        </pc:spChg>
        <pc:spChg chg="add mod">
          <ac:chgData name="alexander cordova" userId="2d9df5e8b7fd9aeb" providerId="LiveId" clId="{409B6EBF-005B-4F18-B6D9-D238EA2CD6D4}" dt="2021-06-23T05:50:50.575" v="1357" actId="1076"/>
          <ac:spMkLst>
            <pc:docMk/>
            <pc:sldMk cId="0" sldId="264"/>
            <ac:spMk id="16" creationId="{7D5FBE63-9F4C-43EA-8EB4-142CE629F501}"/>
          </ac:spMkLst>
        </pc:spChg>
        <pc:spChg chg="add mod">
          <ac:chgData name="alexander cordova" userId="2d9df5e8b7fd9aeb" providerId="LiveId" clId="{409B6EBF-005B-4F18-B6D9-D238EA2CD6D4}" dt="2021-06-23T14:20:22.465" v="2191" actId="14100"/>
          <ac:spMkLst>
            <pc:docMk/>
            <pc:sldMk cId="0" sldId="264"/>
            <ac:spMk id="17" creationId="{319E3EE4-9BDA-4B7F-91A4-9B3D03EB73D2}"/>
          </ac:spMkLst>
        </pc:spChg>
        <pc:spChg chg="mod">
          <ac:chgData name="alexander cordova" userId="2d9df5e8b7fd9aeb" providerId="LiveId" clId="{409B6EBF-005B-4F18-B6D9-D238EA2CD6D4}" dt="2021-06-23T05:20:15.823" v="1017" actId="20577"/>
          <ac:spMkLst>
            <pc:docMk/>
            <pc:sldMk cId="0" sldId="264"/>
            <ac:spMk id="174" creationId="{00000000-0000-0000-0000-000000000000}"/>
          </ac:spMkLst>
        </pc:spChg>
        <pc:spChg chg="del">
          <ac:chgData name="alexander cordova" userId="2d9df5e8b7fd9aeb" providerId="LiveId" clId="{409B6EBF-005B-4F18-B6D9-D238EA2CD6D4}" dt="2021-06-23T05:20:21.371" v="1018" actId="478"/>
          <ac:spMkLst>
            <pc:docMk/>
            <pc:sldMk cId="0" sldId="264"/>
            <ac:spMk id="175" creationId="{00000000-0000-0000-0000-000000000000}"/>
          </ac:spMkLst>
        </pc:spChg>
        <pc:spChg chg="del">
          <ac:chgData name="alexander cordova" userId="2d9df5e8b7fd9aeb" providerId="LiveId" clId="{409B6EBF-005B-4F18-B6D9-D238EA2CD6D4}" dt="2021-06-23T05:20:26.028" v="1020" actId="478"/>
          <ac:spMkLst>
            <pc:docMk/>
            <pc:sldMk cId="0" sldId="264"/>
            <ac:spMk id="176" creationId="{00000000-0000-0000-0000-000000000000}"/>
          </ac:spMkLst>
        </pc:spChg>
        <pc:spChg chg="del">
          <ac:chgData name="alexander cordova" userId="2d9df5e8b7fd9aeb" providerId="LiveId" clId="{409B6EBF-005B-4F18-B6D9-D238EA2CD6D4}" dt="2021-06-23T05:20:29.863" v="1022" actId="478"/>
          <ac:spMkLst>
            <pc:docMk/>
            <pc:sldMk cId="0" sldId="264"/>
            <ac:spMk id="177" creationId="{00000000-0000-0000-0000-000000000000}"/>
          </ac:spMkLst>
        </pc:spChg>
        <pc:picChg chg="add mod">
          <ac:chgData name="alexander cordova" userId="2d9df5e8b7fd9aeb" providerId="LiveId" clId="{409B6EBF-005B-4F18-B6D9-D238EA2CD6D4}" dt="2021-06-23T05:29:51.090" v="1030" actId="1076"/>
          <ac:picMkLst>
            <pc:docMk/>
            <pc:sldMk cId="0" sldId="264"/>
            <ac:picMk id="9" creationId="{3F0BD6EE-05A0-46C1-A29A-07159E4AC7FE}"/>
          </ac:picMkLst>
        </pc:picChg>
      </pc:sldChg>
      <pc:sldChg chg="addSp delSp modSp mod modAnim">
        <pc:chgData name="alexander cordova" userId="2d9df5e8b7fd9aeb" providerId="LiveId" clId="{409B6EBF-005B-4F18-B6D9-D238EA2CD6D4}" dt="2021-06-23T14:22:43.185" v="2197" actId="1076"/>
        <pc:sldMkLst>
          <pc:docMk/>
          <pc:sldMk cId="0" sldId="265"/>
        </pc:sldMkLst>
        <pc:spChg chg="add del mod">
          <ac:chgData name="alexander cordova" userId="2d9df5e8b7fd9aeb" providerId="LiveId" clId="{409B6EBF-005B-4F18-B6D9-D238EA2CD6D4}" dt="2021-06-23T05:57:12.496" v="1500" actId="478"/>
          <ac:spMkLst>
            <pc:docMk/>
            <pc:sldMk cId="0" sldId="265"/>
            <ac:spMk id="4" creationId="{48DD88C8-4BEC-4592-A090-BD627595F3B5}"/>
          </ac:spMkLst>
        </pc:spChg>
        <pc:spChg chg="add mod">
          <ac:chgData name="alexander cordova" userId="2d9df5e8b7fd9aeb" providerId="LiveId" clId="{409B6EBF-005B-4F18-B6D9-D238EA2CD6D4}" dt="2021-06-23T14:22:09.433" v="2194" actId="20577"/>
          <ac:spMkLst>
            <pc:docMk/>
            <pc:sldMk cId="0" sldId="265"/>
            <ac:spMk id="7" creationId="{C2F14352-0FF0-4041-AE4B-095BD4350F52}"/>
          </ac:spMkLst>
        </pc:spChg>
        <pc:spChg chg="add del mod">
          <ac:chgData name="alexander cordova" userId="2d9df5e8b7fd9aeb" providerId="LiveId" clId="{409B6EBF-005B-4F18-B6D9-D238EA2CD6D4}" dt="2021-06-23T06:02:21.201" v="1752" actId="478"/>
          <ac:spMkLst>
            <pc:docMk/>
            <pc:sldMk cId="0" sldId="265"/>
            <ac:spMk id="9" creationId="{AB3808DC-0C60-430D-ABA6-52CAE65CE20C}"/>
          </ac:spMkLst>
        </pc:spChg>
        <pc:spChg chg="add del mod">
          <ac:chgData name="alexander cordova" userId="2d9df5e8b7fd9aeb" providerId="LiveId" clId="{409B6EBF-005B-4F18-B6D9-D238EA2CD6D4}" dt="2021-06-23T06:12:15.330" v="2172" actId="478"/>
          <ac:spMkLst>
            <pc:docMk/>
            <pc:sldMk cId="0" sldId="265"/>
            <ac:spMk id="11" creationId="{06D295F8-1DB3-42A8-9E45-3516FEAF6AB7}"/>
          </ac:spMkLst>
        </pc:spChg>
        <pc:spChg chg="add mod">
          <ac:chgData name="alexander cordova" userId="2d9df5e8b7fd9aeb" providerId="LiveId" clId="{409B6EBF-005B-4F18-B6D9-D238EA2CD6D4}" dt="2021-06-23T14:22:43.185" v="2197" actId="1076"/>
          <ac:spMkLst>
            <pc:docMk/>
            <pc:sldMk cId="0" sldId="265"/>
            <ac:spMk id="12" creationId="{54CC35BB-DD44-49B4-9985-D93303B56530}"/>
          </ac:spMkLst>
        </pc:spChg>
        <pc:spChg chg="del mod">
          <ac:chgData name="alexander cordova" userId="2d9df5e8b7fd9aeb" providerId="LiveId" clId="{409B6EBF-005B-4F18-B6D9-D238EA2CD6D4}" dt="2021-06-23T05:57:09.082" v="1499" actId="478"/>
          <ac:spMkLst>
            <pc:docMk/>
            <pc:sldMk cId="0" sldId="265"/>
            <ac:spMk id="183" creationId="{00000000-0000-0000-0000-000000000000}"/>
          </ac:spMkLst>
        </pc:spChg>
        <pc:spChg chg="del">
          <ac:chgData name="alexander cordova" userId="2d9df5e8b7fd9aeb" providerId="LiveId" clId="{409B6EBF-005B-4F18-B6D9-D238EA2CD6D4}" dt="2021-06-23T06:02:18.538" v="1751" actId="478"/>
          <ac:spMkLst>
            <pc:docMk/>
            <pc:sldMk cId="0" sldId="265"/>
            <ac:spMk id="184" creationId="{00000000-0000-0000-0000-000000000000}"/>
          </ac:spMkLst>
        </pc:spChg>
        <pc:picChg chg="add mod">
          <ac:chgData name="alexander cordova" userId="2d9df5e8b7fd9aeb" providerId="LiveId" clId="{409B6EBF-005B-4F18-B6D9-D238EA2CD6D4}" dt="2021-06-23T14:22:23.905" v="2195" actId="1076"/>
          <ac:picMkLst>
            <pc:docMk/>
            <pc:sldMk cId="0" sldId="265"/>
            <ac:picMk id="10" creationId="{3AD9DCFF-1DC8-43B5-9039-D7D6FA5681F6}"/>
          </ac:picMkLst>
        </pc:picChg>
        <pc:picChg chg="del">
          <ac:chgData name="alexander cordova" userId="2d9df5e8b7fd9aeb" providerId="LiveId" clId="{409B6EBF-005B-4F18-B6D9-D238EA2CD6D4}" dt="2021-06-23T05:59:57.572" v="1744" actId="478"/>
          <ac:picMkLst>
            <pc:docMk/>
            <pc:sldMk cId="0" sldId="265"/>
            <ac:picMk id="185" creationId="{00000000-0000-0000-0000-000000000000}"/>
          </ac:picMkLst>
        </pc:picChg>
        <pc:cxnChg chg="add mod">
          <ac:chgData name="alexander cordova" userId="2d9df5e8b7fd9aeb" providerId="LiveId" clId="{409B6EBF-005B-4F18-B6D9-D238EA2CD6D4}" dt="2021-06-23T14:22:23.905" v="2195" actId="1076"/>
          <ac:cxnSpMkLst>
            <pc:docMk/>
            <pc:sldMk cId="0" sldId="265"/>
            <ac:cxnSpMk id="6" creationId="{743320CC-3AD6-4AA7-95CF-E3D5A8D43F74}"/>
          </ac:cxnSpMkLst>
        </pc:cxnChg>
      </pc:sldChg>
      <pc:sldChg chg="del">
        <pc:chgData name="alexander cordova" userId="2d9df5e8b7fd9aeb" providerId="LiveId" clId="{409B6EBF-005B-4F18-B6D9-D238EA2CD6D4}" dt="2021-06-23T06:13:45.617" v="2182" actId="2696"/>
        <pc:sldMkLst>
          <pc:docMk/>
          <pc:sldMk cId="0" sldId="266"/>
        </pc:sldMkLst>
      </pc:sldChg>
      <pc:sldChg chg="del">
        <pc:chgData name="alexander cordova" userId="2d9df5e8b7fd9aeb" providerId="LiveId" clId="{409B6EBF-005B-4F18-B6D9-D238EA2CD6D4}" dt="2021-06-23T06:13:45.617" v="2182" actId="2696"/>
        <pc:sldMkLst>
          <pc:docMk/>
          <pc:sldMk cId="0" sldId="267"/>
        </pc:sldMkLst>
      </pc:sldChg>
      <pc:sldChg chg="del">
        <pc:chgData name="alexander cordova" userId="2d9df5e8b7fd9aeb" providerId="LiveId" clId="{409B6EBF-005B-4F18-B6D9-D238EA2CD6D4}" dt="2021-06-23T06:13:45.617" v="2182" actId="2696"/>
        <pc:sldMkLst>
          <pc:docMk/>
          <pc:sldMk cId="0" sldId="268"/>
        </pc:sldMkLst>
      </pc:sldChg>
      <pc:sldChg chg="del">
        <pc:chgData name="alexander cordova" userId="2d9df5e8b7fd9aeb" providerId="LiveId" clId="{409B6EBF-005B-4F18-B6D9-D238EA2CD6D4}" dt="2021-06-23T06:14:36.596" v="2186" actId="2696"/>
        <pc:sldMkLst>
          <pc:docMk/>
          <pc:sldMk cId="0" sldId="269"/>
        </pc:sldMkLst>
      </pc:sldChg>
      <pc:sldChg chg="del">
        <pc:chgData name="alexander cordova" userId="2d9df5e8b7fd9aeb" providerId="LiveId" clId="{409B6EBF-005B-4F18-B6D9-D238EA2CD6D4}" dt="2021-06-23T06:14:36.596" v="2186" actId="2696"/>
        <pc:sldMkLst>
          <pc:docMk/>
          <pc:sldMk cId="0" sldId="270"/>
        </pc:sldMkLst>
      </pc:sldChg>
      <pc:sldChg chg="del">
        <pc:chgData name="alexander cordova" userId="2d9df5e8b7fd9aeb" providerId="LiveId" clId="{409B6EBF-005B-4F18-B6D9-D238EA2CD6D4}" dt="2021-06-23T06:14:36.596" v="2186" actId="2696"/>
        <pc:sldMkLst>
          <pc:docMk/>
          <pc:sldMk cId="0" sldId="271"/>
        </pc:sldMkLst>
      </pc:sldChg>
      <pc:sldChg chg="del">
        <pc:chgData name="alexander cordova" userId="2d9df5e8b7fd9aeb" providerId="LiveId" clId="{409B6EBF-005B-4F18-B6D9-D238EA2CD6D4}" dt="2021-06-23T06:14:36.596" v="2186" actId="2696"/>
        <pc:sldMkLst>
          <pc:docMk/>
          <pc:sldMk cId="0" sldId="272"/>
        </pc:sldMkLst>
      </pc:sldChg>
      <pc:sldChg chg="del">
        <pc:chgData name="alexander cordova" userId="2d9df5e8b7fd9aeb" providerId="LiveId" clId="{409B6EBF-005B-4F18-B6D9-D238EA2CD6D4}" dt="2021-06-23T06:13:32.843" v="2181" actId="2696"/>
        <pc:sldMkLst>
          <pc:docMk/>
          <pc:sldMk cId="0" sldId="273"/>
        </pc:sldMkLst>
      </pc:sldChg>
      <pc:sldChg chg="del">
        <pc:chgData name="alexander cordova" userId="2d9df5e8b7fd9aeb" providerId="LiveId" clId="{409B6EBF-005B-4F18-B6D9-D238EA2CD6D4}" dt="2021-06-23T06:13:32.843" v="2181" actId="2696"/>
        <pc:sldMkLst>
          <pc:docMk/>
          <pc:sldMk cId="0" sldId="274"/>
        </pc:sldMkLst>
      </pc:sldChg>
      <pc:sldChg chg="del">
        <pc:chgData name="alexander cordova" userId="2d9df5e8b7fd9aeb" providerId="LiveId" clId="{409B6EBF-005B-4F18-B6D9-D238EA2CD6D4}" dt="2021-06-23T06:13:32.843" v="2181" actId="2696"/>
        <pc:sldMkLst>
          <pc:docMk/>
          <pc:sldMk cId="0" sldId="275"/>
        </pc:sldMkLst>
      </pc:sldChg>
      <pc:sldChg chg="del">
        <pc:chgData name="alexander cordova" userId="2d9df5e8b7fd9aeb" providerId="LiveId" clId="{409B6EBF-005B-4F18-B6D9-D238EA2CD6D4}" dt="2021-06-23T06:13:32.843" v="2181" actId="2696"/>
        <pc:sldMkLst>
          <pc:docMk/>
          <pc:sldMk cId="0" sldId="276"/>
        </pc:sldMkLst>
      </pc:sldChg>
      <pc:sldChg chg="del">
        <pc:chgData name="alexander cordova" userId="2d9df5e8b7fd9aeb" providerId="LiveId" clId="{409B6EBF-005B-4F18-B6D9-D238EA2CD6D4}" dt="2021-06-23T06:13:32.843" v="2181" actId="2696"/>
        <pc:sldMkLst>
          <pc:docMk/>
          <pc:sldMk cId="0" sldId="277"/>
        </pc:sldMkLst>
      </pc:sldChg>
      <pc:sldChg chg="del">
        <pc:chgData name="alexander cordova" userId="2d9df5e8b7fd9aeb" providerId="LiveId" clId="{409B6EBF-005B-4F18-B6D9-D238EA2CD6D4}" dt="2021-06-23T06:13:45.617" v="2182" actId="2696"/>
        <pc:sldMkLst>
          <pc:docMk/>
          <pc:sldMk cId="0" sldId="278"/>
        </pc:sldMkLst>
      </pc:sldChg>
      <pc:sldChg chg="del">
        <pc:chgData name="alexander cordova" userId="2d9df5e8b7fd9aeb" providerId="LiveId" clId="{409B6EBF-005B-4F18-B6D9-D238EA2CD6D4}" dt="2021-06-23T06:14:40.997" v="2187" actId="2696"/>
        <pc:sldMkLst>
          <pc:docMk/>
          <pc:sldMk cId="0" sldId="279"/>
        </pc:sldMkLst>
      </pc:sldChg>
      <pc:sldChg chg="del">
        <pc:chgData name="alexander cordova" userId="2d9df5e8b7fd9aeb" providerId="LiveId" clId="{409B6EBF-005B-4F18-B6D9-D238EA2CD6D4}" dt="2021-06-23T06:14:36.596" v="2186" actId="2696"/>
        <pc:sldMkLst>
          <pc:docMk/>
          <pc:sldMk cId="0" sldId="280"/>
        </pc:sldMkLst>
      </pc:sldChg>
      <pc:sldChg chg="del">
        <pc:chgData name="alexander cordova" userId="2d9df5e8b7fd9aeb" providerId="LiveId" clId="{409B6EBF-005B-4F18-B6D9-D238EA2CD6D4}" dt="2021-06-23T06:14:30.523" v="2185" actId="2696"/>
        <pc:sldMkLst>
          <pc:docMk/>
          <pc:sldMk cId="0" sldId="281"/>
        </pc:sldMkLst>
      </pc:sldChg>
      <pc:sldChg chg="del">
        <pc:chgData name="alexander cordova" userId="2d9df5e8b7fd9aeb" providerId="LiveId" clId="{409B6EBF-005B-4F18-B6D9-D238EA2CD6D4}" dt="2021-06-23T06:14:30.523" v="2185" actId="2696"/>
        <pc:sldMkLst>
          <pc:docMk/>
          <pc:sldMk cId="0" sldId="282"/>
        </pc:sldMkLst>
      </pc:sldChg>
      <pc:sldChg chg="del">
        <pc:chgData name="alexander cordova" userId="2d9df5e8b7fd9aeb" providerId="LiveId" clId="{409B6EBF-005B-4F18-B6D9-D238EA2CD6D4}" dt="2021-06-23T06:14:30.523" v="2185" actId="2696"/>
        <pc:sldMkLst>
          <pc:docMk/>
          <pc:sldMk cId="0" sldId="283"/>
        </pc:sldMkLst>
      </pc:sldChg>
      <pc:sldChg chg="del">
        <pc:chgData name="alexander cordova" userId="2d9df5e8b7fd9aeb" providerId="LiveId" clId="{409B6EBF-005B-4F18-B6D9-D238EA2CD6D4}" dt="2021-06-23T06:14:30.523" v="2185" actId="2696"/>
        <pc:sldMkLst>
          <pc:docMk/>
          <pc:sldMk cId="0" sldId="284"/>
        </pc:sldMkLst>
      </pc:sldChg>
      <pc:sldChg chg="del">
        <pc:chgData name="alexander cordova" userId="2d9df5e8b7fd9aeb" providerId="LiveId" clId="{409B6EBF-005B-4F18-B6D9-D238EA2CD6D4}" dt="2021-06-23T06:14:30.523" v="2185" actId="2696"/>
        <pc:sldMkLst>
          <pc:docMk/>
          <pc:sldMk cId="0" sldId="285"/>
        </pc:sldMkLst>
      </pc:sldChg>
      <pc:sldChg chg="del">
        <pc:chgData name="alexander cordova" userId="2d9df5e8b7fd9aeb" providerId="LiveId" clId="{409B6EBF-005B-4F18-B6D9-D238EA2CD6D4}" dt="2021-06-23T06:14:30.523" v="2185" actId="2696"/>
        <pc:sldMkLst>
          <pc:docMk/>
          <pc:sldMk cId="0" sldId="286"/>
        </pc:sldMkLst>
      </pc:sldChg>
      <pc:sldChg chg="del">
        <pc:chgData name="alexander cordova" userId="2d9df5e8b7fd9aeb" providerId="LiveId" clId="{409B6EBF-005B-4F18-B6D9-D238EA2CD6D4}" dt="2021-06-23T06:14:23.373" v="2184" actId="2696"/>
        <pc:sldMkLst>
          <pc:docMk/>
          <pc:sldMk cId="0" sldId="287"/>
        </pc:sldMkLst>
      </pc:sldChg>
      <pc:sldChg chg="del">
        <pc:chgData name="alexander cordova" userId="2d9df5e8b7fd9aeb" providerId="LiveId" clId="{409B6EBF-005B-4F18-B6D9-D238EA2CD6D4}" dt="2021-06-23T06:14:23.373" v="2184" actId="2696"/>
        <pc:sldMkLst>
          <pc:docMk/>
          <pc:sldMk cId="0" sldId="288"/>
        </pc:sldMkLst>
      </pc:sldChg>
      <pc:sldChg chg="del">
        <pc:chgData name="alexander cordova" userId="2d9df5e8b7fd9aeb" providerId="LiveId" clId="{409B6EBF-005B-4F18-B6D9-D238EA2CD6D4}" dt="2021-06-23T06:14:23.373" v="2184" actId="2696"/>
        <pc:sldMkLst>
          <pc:docMk/>
          <pc:sldMk cId="0" sldId="289"/>
        </pc:sldMkLst>
      </pc:sldChg>
      <pc:sldChg chg="del">
        <pc:chgData name="alexander cordova" userId="2d9df5e8b7fd9aeb" providerId="LiveId" clId="{409B6EBF-005B-4F18-B6D9-D238EA2CD6D4}" dt="2021-06-23T06:14:23.373" v="2184" actId="2696"/>
        <pc:sldMkLst>
          <pc:docMk/>
          <pc:sldMk cId="0" sldId="290"/>
        </pc:sldMkLst>
      </pc:sldChg>
      <pc:sldChg chg="del">
        <pc:chgData name="alexander cordova" userId="2d9df5e8b7fd9aeb" providerId="LiveId" clId="{409B6EBF-005B-4F18-B6D9-D238EA2CD6D4}" dt="2021-06-23T06:14:17.089" v="2183" actId="2696"/>
        <pc:sldMkLst>
          <pc:docMk/>
          <pc:sldMk cId="0" sldId="291"/>
        </pc:sldMkLst>
      </pc:sldChg>
      <pc:sldChg chg="del">
        <pc:chgData name="alexander cordova" userId="2d9df5e8b7fd9aeb" providerId="LiveId" clId="{409B6EBF-005B-4F18-B6D9-D238EA2CD6D4}" dt="2021-06-23T06:14:17.089" v="2183" actId="2696"/>
        <pc:sldMkLst>
          <pc:docMk/>
          <pc:sldMk cId="0" sldId="292"/>
        </pc:sldMkLst>
      </pc:sldChg>
      <pc:sldChg chg="del">
        <pc:chgData name="alexander cordova" userId="2d9df5e8b7fd9aeb" providerId="LiveId" clId="{409B6EBF-005B-4F18-B6D9-D238EA2CD6D4}" dt="2021-06-23T06:14:17.089" v="2183" actId="2696"/>
        <pc:sldMkLst>
          <pc:docMk/>
          <pc:sldMk cId="0" sldId="293"/>
        </pc:sldMkLst>
      </pc:sldChg>
      <pc:sldChg chg="del">
        <pc:chgData name="alexander cordova" userId="2d9df5e8b7fd9aeb" providerId="LiveId" clId="{409B6EBF-005B-4F18-B6D9-D238EA2CD6D4}" dt="2021-06-23T06:14:17.089" v="2183" actId="2696"/>
        <pc:sldMkLst>
          <pc:docMk/>
          <pc:sldMk cId="0" sldId="294"/>
        </pc:sldMkLst>
      </pc:sldChg>
      <pc:sldChg chg="del">
        <pc:chgData name="alexander cordova" userId="2d9df5e8b7fd9aeb" providerId="LiveId" clId="{409B6EBF-005B-4F18-B6D9-D238EA2CD6D4}" dt="2021-06-23T06:14:17.089" v="2183" actId="2696"/>
        <pc:sldMkLst>
          <pc:docMk/>
          <pc:sldMk cId="0" sldId="295"/>
        </pc:sldMkLst>
      </pc:sldChg>
      <pc:sldMasterChg chg="delSldLayout">
        <pc:chgData name="alexander cordova" userId="2d9df5e8b7fd9aeb" providerId="LiveId" clId="{409B6EBF-005B-4F18-B6D9-D238EA2CD6D4}" dt="2021-06-23T06:14:36.596" v="2186" actId="2696"/>
        <pc:sldMasterMkLst>
          <pc:docMk/>
          <pc:sldMasterMk cId="0" sldId="2147483660"/>
        </pc:sldMasterMkLst>
        <pc:sldLayoutChg chg="del">
          <pc:chgData name="alexander cordova" userId="2d9df5e8b7fd9aeb" providerId="LiveId" clId="{409B6EBF-005B-4F18-B6D9-D238EA2CD6D4}" dt="2021-06-23T06:14:36.596" v="2186" actId="2696"/>
          <pc:sldLayoutMkLst>
            <pc:docMk/>
            <pc:sldMasterMk cId="0" sldId="2147483660"/>
            <pc:sldLayoutMk cId="0" sldId="2147483654"/>
          </pc:sldLayoutMkLst>
        </pc:sldLayoutChg>
        <pc:sldLayoutChg chg="del">
          <pc:chgData name="alexander cordova" userId="2d9df5e8b7fd9aeb" providerId="LiveId" clId="{409B6EBF-005B-4F18-B6D9-D238EA2CD6D4}" dt="2021-06-23T06:13:32.843" v="2181" actId="2696"/>
          <pc:sldLayoutMkLst>
            <pc:docMk/>
            <pc:sldMasterMk cId="0" sldId="2147483660"/>
            <pc:sldLayoutMk cId="0" sldId="2147483655"/>
          </pc:sldLayoutMkLst>
        </pc:sldLayoutChg>
        <pc:sldLayoutChg chg="del">
          <pc:chgData name="alexander cordova" userId="2d9df5e8b7fd9aeb" providerId="LiveId" clId="{409B6EBF-005B-4F18-B6D9-D238EA2CD6D4}" dt="2021-06-23T06:14:36.596" v="2186" actId="2696"/>
          <pc:sldLayoutMkLst>
            <pc:docMk/>
            <pc:sldMasterMk cId="0" sldId="2147483660"/>
            <pc:sldLayoutMk cId="0" sldId="2147483657"/>
          </pc:sldLayoutMkLst>
        </pc:sldLayoutChg>
        <pc:sldLayoutChg chg="del">
          <pc:chgData name="alexander cordova" userId="2d9df5e8b7fd9aeb" providerId="LiveId" clId="{409B6EBF-005B-4F18-B6D9-D238EA2CD6D4}" dt="2021-06-23T06:14:36.596" v="2186" actId="2696"/>
          <pc:sldLayoutMkLst>
            <pc:docMk/>
            <pc:sldMasterMk cId="0" sldId="2147483660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353775" y="3795498"/>
            <a:ext cx="1722922" cy="16986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6654971" y="-410153"/>
            <a:ext cx="2805957" cy="2661973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017770" y="693100"/>
            <a:ext cx="1910145" cy="170122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986735">
            <a:off x="654370" y="3671524"/>
            <a:ext cx="2361497" cy="1160970"/>
          </a:xfrm>
          <a:custGeom>
            <a:avLst/>
            <a:gdLst/>
            <a:ahLst/>
            <a:cxnLst/>
            <a:rect l="l" t="t" r="r" b="b"/>
            <a:pathLst>
              <a:path w="2728778" h="1341534" extrusionOk="0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7283088">
            <a:off x="8001790" y="3285780"/>
            <a:ext cx="1578088" cy="1381267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10155561">
            <a:off x="-945733" y="1047694"/>
            <a:ext cx="3985308" cy="1963944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271725" y="550602"/>
            <a:ext cx="1123676" cy="1157073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16025" y="1991825"/>
            <a:ext cx="6711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363974" y="-139386"/>
            <a:ext cx="2380859" cy="2120450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38350" y="1180336"/>
            <a:ext cx="1722922" cy="16986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 rot="3886626">
            <a:off x="5504907" y="3800569"/>
            <a:ext cx="2184896" cy="1912394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 rot="-10114520">
            <a:off x="6110162" y="-457878"/>
            <a:ext cx="3531172" cy="1733961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6891075" y="3047950"/>
            <a:ext cx="1416809" cy="1458918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216025" y="1888150"/>
            <a:ext cx="6711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216025" y="3144854"/>
            <a:ext cx="6711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 rot="-1859257">
            <a:off x="7432020" y="368594"/>
            <a:ext cx="1201023" cy="1494418"/>
          </a:xfrm>
          <a:custGeom>
            <a:avLst/>
            <a:gdLst/>
            <a:ahLst/>
            <a:cxnLst/>
            <a:rect l="l" t="t" r="r" b="b"/>
            <a:pathLst>
              <a:path w="1166698" h="1451708" extrusionOk="0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841169" y="534700"/>
            <a:ext cx="1445085" cy="1017492"/>
          </a:xfrm>
          <a:custGeom>
            <a:avLst/>
            <a:gdLst/>
            <a:ahLst/>
            <a:cxnLst/>
            <a:rect l="l" t="t" r="r" b="b"/>
            <a:pathLst>
              <a:path w="3176012" h="1017492" extrusionOk="0">
                <a:moveTo>
                  <a:pt x="3132430" y="666969"/>
                </a:moveTo>
                <a:cubicBezTo>
                  <a:pt x="3048872" y="666537"/>
                  <a:pt x="2965324" y="665692"/>
                  <a:pt x="2881784" y="664435"/>
                </a:cubicBezTo>
                <a:cubicBezTo>
                  <a:pt x="2911457" y="560567"/>
                  <a:pt x="2629330" y="585051"/>
                  <a:pt x="2573160" y="581778"/>
                </a:cubicBezTo>
                <a:cubicBezTo>
                  <a:pt x="2431445" y="573528"/>
                  <a:pt x="2289782" y="566179"/>
                  <a:pt x="2148177" y="556069"/>
                </a:cubicBezTo>
                <a:cubicBezTo>
                  <a:pt x="2240727" y="555874"/>
                  <a:pt x="2333276" y="556663"/>
                  <a:pt x="2425825" y="558434"/>
                </a:cubicBezTo>
                <a:cubicBezTo>
                  <a:pt x="2478456" y="559458"/>
                  <a:pt x="2566166" y="581688"/>
                  <a:pt x="2608316" y="544824"/>
                </a:cubicBezTo>
                <a:cubicBezTo>
                  <a:pt x="2634593" y="521856"/>
                  <a:pt x="2642475" y="479653"/>
                  <a:pt x="2616256" y="454663"/>
                </a:cubicBezTo>
                <a:cubicBezTo>
                  <a:pt x="2579265" y="419407"/>
                  <a:pt x="2438011" y="441313"/>
                  <a:pt x="2389146" y="440574"/>
                </a:cubicBezTo>
                <a:lnTo>
                  <a:pt x="2590602" y="434326"/>
                </a:lnTo>
                <a:cubicBezTo>
                  <a:pt x="2632162" y="433030"/>
                  <a:pt x="2693051" y="443302"/>
                  <a:pt x="2728454" y="417158"/>
                </a:cubicBezTo>
                <a:cubicBezTo>
                  <a:pt x="2747899" y="402816"/>
                  <a:pt x="2767078" y="370360"/>
                  <a:pt x="2757894" y="345130"/>
                </a:cubicBezTo>
                <a:cubicBezTo>
                  <a:pt x="2742714" y="303452"/>
                  <a:pt x="2686115" y="313698"/>
                  <a:pt x="2651477" y="312804"/>
                </a:cubicBezTo>
                <a:cubicBezTo>
                  <a:pt x="2660837" y="294068"/>
                  <a:pt x="2663839" y="264911"/>
                  <a:pt x="2646986" y="248728"/>
                </a:cubicBezTo>
                <a:cubicBezTo>
                  <a:pt x="2680120" y="248423"/>
                  <a:pt x="3024562" y="270607"/>
                  <a:pt x="2933268" y="147860"/>
                </a:cubicBezTo>
                <a:cubicBezTo>
                  <a:pt x="2897146" y="99292"/>
                  <a:pt x="2784741" y="141185"/>
                  <a:pt x="2733730" y="129746"/>
                </a:cubicBezTo>
                <a:cubicBezTo>
                  <a:pt x="2687191" y="119318"/>
                  <a:pt x="2712340" y="113978"/>
                  <a:pt x="2674228" y="92714"/>
                </a:cubicBezTo>
                <a:cubicBezTo>
                  <a:pt x="2645243" y="76512"/>
                  <a:pt x="2577937" y="90329"/>
                  <a:pt x="2545541" y="90608"/>
                </a:cubicBezTo>
                <a:cubicBezTo>
                  <a:pt x="2178679" y="93790"/>
                  <a:pt x="1798168" y="126162"/>
                  <a:pt x="1433755" y="84322"/>
                </a:cubicBezTo>
                <a:cubicBezTo>
                  <a:pt x="1250435" y="63272"/>
                  <a:pt x="1068009" y="35204"/>
                  <a:pt x="884694" y="14329"/>
                </a:cubicBezTo>
                <a:cubicBezTo>
                  <a:pt x="735538" y="-2670"/>
                  <a:pt x="577346" y="-17628"/>
                  <a:pt x="437822" y="50816"/>
                </a:cubicBezTo>
                <a:cubicBezTo>
                  <a:pt x="408273" y="65313"/>
                  <a:pt x="379241" y="98372"/>
                  <a:pt x="350878" y="109668"/>
                </a:cubicBezTo>
                <a:cubicBezTo>
                  <a:pt x="319765" y="122060"/>
                  <a:pt x="256894" y="110485"/>
                  <a:pt x="223021" y="110776"/>
                </a:cubicBezTo>
                <a:cubicBezTo>
                  <a:pt x="169871" y="111243"/>
                  <a:pt x="91482" y="94445"/>
                  <a:pt x="65516" y="156032"/>
                </a:cubicBezTo>
                <a:cubicBezTo>
                  <a:pt x="14771" y="276459"/>
                  <a:pt x="346820" y="226382"/>
                  <a:pt x="407333" y="225857"/>
                </a:cubicBezTo>
                <a:cubicBezTo>
                  <a:pt x="382988" y="261223"/>
                  <a:pt x="391356" y="241942"/>
                  <a:pt x="371547" y="263673"/>
                </a:cubicBezTo>
                <a:cubicBezTo>
                  <a:pt x="362285" y="273835"/>
                  <a:pt x="349860" y="279920"/>
                  <a:pt x="342859" y="293031"/>
                </a:cubicBezTo>
                <a:cubicBezTo>
                  <a:pt x="330422" y="316362"/>
                  <a:pt x="329650" y="341741"/>
                  <a:pt x="348609" y="360995"/>
                </a:cubicBezTo>
                <a:cubicBezTo>
                  <a:pt x="372423" y="385175"/>
                  <a:pt x="435347" y="372596"/>
                  <a:pt x="466199" y="373400"/>
                </a:cubicBezTo>
                <a:lnTo>
                  <a:pt x="651867" y="378221"/>
                </a:lnTo>
                <a:cubicBezTo>
                  <a:pt x="573879" y="380645"/>
                  <a:pt x="441213" y="359583"/>
                  <a:pt x="368747" y="390892"/>
                </a:cubicBezTo>
                <a:cubicBezTo>
                  <a:pt x="343385" y="401851"/>
                  <a:pt x="318806" y="428856"/>
                  <a:pt x="321827" y="458480"/>
                </a:cubicBezTo>
                <a:cubicBezTo>
                  <a:pt x="326746" y="506685"/>
                  <a:pt x="371898" y="503503"/>
                  <a:pt x="409582" y="508026"/>
                </a:cubicBezTo>
                <a:cubicBezTo>
                  <a:pt x="386553" y="531241"/>
                  <a:pt x="371943" y="584630"/>
                  <a:pt x="411339" y="600884"/>
                </a:cubicBezTo>
                <a:cubicBezTo>
                  <a:pt x="343405" y="598350"/>
                  <a:pt x="166928" y="556814"/>
                  <a:pt x="131772" y="635880"/>
                </a:cubicBezTo>
                <a:cubicBezTo>
                  <a:pt x="90289" y="729204"/>
                  <a:pt x="255649" y="721246"/>
                  <a:pt x="307801" y="727908"/>
                </a:cubicBezTo>
                <a:cubicBezTo>
                  <a:pt x="246264" y="741738"/>
                  <a:pt x="233864" y="812043"/>
                  <a:pt x="286249" y="840461"/>
                </a:cubicBezTo>
                <a:cubicBezTo>
                  <a:pt x="316266" y="856741"/>
                  <a:pt x="382177" y="852127"/>
                  <a:pt x="416433" y="856054"/>
                </a:cubicBezTo>
                <a:cubicBezTo>
                  <a:pt x="459851" y="861049"/>
                  <a:pt x="503294" y="865849"/>
                  <a:pt x="546760" y="870455"/>
                </a:cubicBezTo>
                <a:lnTo>
                  <a:pt x="307074" y="867571"/>
                </a:lnTo>
                <a:cubicBezTo>
                  <a:pt x="234078" y="866696"/>
                  <a:pt x="137690" y="848886"/>
                  <a:pt x="67396" y="864693"/>
                </a:cubicBezTo>
                <a:cubicBezTo>
                  <a:pt x="34339" y="872127"/>
                  <a:pt x="1522" y="890137"/>
                  <a:pt x="64" y="929676"/>
                </a:cubicBezTo>
                <a:cubicBezTo>
                  <a:pt x="-1912" y="983266"/>
                  <a:pt x="42072" y="980823"/>
                  <a:pt x="83198" y="981970"/>
                </a:cubicBezTo>
                <a:cubicBezTo>
                  <a:pt x="403995" y="990907"/>
                  <a:pt x="725407" y="989695"/>
                  <a:pt x="1046308" y="993552"/>
                </a:cubicBezTo>
                <a:lnTo>
                  <a:pt x="2007104" y="1005107"/>
                </a:lnTo>
                <a:lnTo>
                  <a:pt x="2216500" y="1007628"/>
                </a:lnTo>
                <a:cubicBezTo>
                  <a:pt x="2281116" y="1008406"/>
                  <a:pt x="2380661" y="1029870"/>
                  <a:pt x="2442301" y="1008062"/>
                </a:cubicBezTo>
                <a:cubicBezTo>
                  <a:pt x="2472610" y="997343"/>
                  <a:pt x="2504525" y="959819"/>
                  <a:pt x="2492366" y="924777"/>
                </a:cubicBezTo>
                <a:cubicBezTo>
                  <a:pt x="2474159" y="872366"/>
                  <a:pt x="2381750" y="891530"/>
                  <a:pt x="2340339" y="890376"/>
                </a:cubicBezTo>
                <a:cubicBezTo>
                  <a:pt x="2462000" y="767804"/>
                  <a:pt x="2123203" y="781913"/>
                  <a:pt x="2079834" y="779146"/>
                </a:cubicBezTo>
                <a:cubicBezTo>
                  <a:pt x="2324102" y="782416"/>
                  <a:pt x="2568385" y="784145"/>
                  <a:pt x="2812683" y="784331"/>
                </a:cubicBezTo>
                <a:cubicBezTo>
                  <a:pt x="2871480" y="784361"/>
                  <a:pt x="2930277" y="784307"/>
                  <a:pt x="2989075" y="784168"/>
                </a:cubicBezTo>
                <a:cubicBezTo>
                  <a:pt x="3032100" y="784065"/>
                  <a:pt x="3097105" y="797474"/>
                  <a:pt x="3136247" y="778206"/>
                </a:cubicBezTo>
                <a:cubicBezTo>
                  <a:pt x="3182345" y="755575"/>
                  <a:pt x="3205465" y="667332"/>
                  <a:pt x="3132430" y="666969"/>
                </a:cubicBezTo>
                <a:close/>
                <a:moveTo>
                  <a:pt x="587432" y="607728"/>
                </a:moveTo>
                <a:cubicBezTo>
                  <a:pt x="565083" y="606864"/>
                  <a:pt x="542732" y="605999"/>
                  <a:pt x="520380" y="605135"/>
                </a:cubicBezTo>
                <a:lnTo>
                  <a:pt x="750245" y="605135"/>
                </a:lnTo>
                <a:cubicBezTo>
                  <a:pt x="745967" y="625232"/>
                  <a:pt x="610922" y="608687"/>
                  <a:pt x="587432" y="60772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216025" y="1552200"/>
            <a:ext cx="5456700" cy="23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marL="914400" lvl="1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/>
            </a:lvl2pPr>
            <a:lvl3pPr marL="1371600" lvl="2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1216025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96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1482850" y="-478441"/>
            <a:ext cx="1691129" cy="1577178"/>
          </a:xfrm>
          <a:custGeom>
            <a:avLst/>
            <a:gdLst/>
            <a:ahLst/>
            <a:cxnLst/>
            <a:rect l="l" t="t" r="r" b="b"/>
            <a:pathLst>
              <a:path w="1445409" h="1348015" extrusionOk="0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524748" y="2004302"/>
            <a:ext cx="2169605" cy="2139034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 rot="5828734">
            <a:off x="6579602" y="3865726"/>
            <a:ext cx="2358243" cy="1159370"/>
          </a:xfrm>
          <a:custGeom>
            <a:avLst/>
            <a:gdLst/>
            <a:ahLst/>
            <a:cxnLst/>
            <a:rect l="l" t="t" r="r" b="b"/>
            <a:pathLst>
              <a:path w="2728778" h="1341534" extrusionOk="0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 rot="2087446">
            <a:off x="-347111" y="4074972"/>
            <a:ext cx="1577102" cy="1380404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6000753" y="-218972"/>
            <a:ext cx="3409660" cy="862777"/>
          </a:xfrm>
          <a:custGeom>
            <a:avLst/>
            <a:gdLst/>
            <a:ahLst/>
            <a:cxnLst/>
            <a:rect l="l" t="t" r="r" b="b"/>
            <a:pathLst>
              <a:path w="2638035" h="667526" extrusionOk="0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258525" y="-549627"/>
            <a:ext cx="2337836" cy="230489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 rot="1832534">
            <a:off x="8091114" y="518904"/>
            <a:ext cx="1576304" cy="1379706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 rot="-2178819">
            <a:off x="7229719" y="2940743"/>
            <a:ext cx="2971008" cy="1464977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6757725" y="3704750"/>
            <a:ext cx="1568804" cy="1615431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-608751" y="1003175"/>
            <a:ext cx="1262060" cy="112402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✘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-544275" y="3228500"/>
            <a:ext cx="1568804" cy="1615431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/>
          <p:nvPr/>
        </p:nvSpPr>
        <p:spPr>
          <a:xfrm rot="5400000">
            <a:off x="7272240" y="3378547"/>
            <a:ext cx="1825737" cy="2198998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685804" y="-380379"/>
            <a:ext cx="2346749" cy="209007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8237775" y="436811"/>
            <a:ext cx="1780932" cy="1755838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602736" y="4310518"/>
            <a:ext cx="2574272" cy="1045975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1216025" y="1863125"/>
            <a:ext cx="29880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2"/>
          </p:nvPr>
        </p:nvSpPr>
        <p:spPr>
          <a:xfrm>
            <a:off x="4939920" y="1863125"/>
            <a:ext cx="29880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7685537" y="1390705"/>
            <a:ext cx="2138785" cy="2202352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-628647" y="-96447"/>
            <a:ext cx="3409660" cy="862777"/>
          </a:xfrm>
          <a:custGeom>
            <a:avLst/>
            <a:gdLst/>
            <a:ahLst/>
            <a:cxnLst/>
            <a:rect l="l" t="t" r="r" b="b"/>
            <a:pathLst>
              <a:path w="2638035" h="667526" extrusionOk="0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83975" y="-519363"/>
            <a:ext cx="1832056" cy="1708609"/>
          </a:xfrm>
          <a:custGeom>
            <a:avLst/>
            <a:gdLst/>
            <a:ahLst/>
            <a:cxnLst/>
            <a:rect l="l" t="t" r="r" b="b"/>
            <a:pathLst>
              <a:path w="1445409" h="1348015" extrusionOk="0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33349" y="3953347"/>
            <a:ext cx="1543088" cy="15213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7"/>
          <p:cNvSpPr/>
          <p:nvPr/>
        </p:nvSpPr>
        <p:spPr>
          <a:xfrm rot="4213030">
            <a:off x="-435731" y="3147919"/>
            <a:ext cx="1834203" cy="901739"/>
          </a:xfrm>
          <a:custGeom>
            <a:avLst/>
            <a:gdLst/>
            <a:ahLst/>
            <a:cxnLst/>
            <a:rect l="l" t="t" r="r" b="b"/>
            <a:pathLst>
              <a:path w="2728778" h="1341534" extrusionOk="0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1183975" y="1863125"/>
            <a:ext cx="20313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2"/>
          </p:nvPr>
        </p:nvSpPr>
        <p:spPr>
          <a:xfrm>
            <a:off x="3542027" y="1863125"/>
            <a:ext cx="20313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3"/>
          </p:nvPr>
        </p:nvSpPr>
        <p:spPr>
          <a:xfrm>
            <a:off x="5900079" y="1863125"/>
            <a:ext cx="20313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scribbles 2">
  <p:cSld name="BLANK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-363975" y="-139378"/>
            <a:ext cx="1725952" cy="1537174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2"/>
          <p:cNvSpPr/>
          <p:nvPr/>
        </p:nvSpPr>
        <p:spPr>
          <a:xfrm>
            <a:off x="-833250" y="989836"/>
            <a:ext cx="1722922" cy="16986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2"/>
          <p:cNvSpPr/>
          <p:nvPr/>
        </p:nvSpPr>
        <p:spPr>
          <a:xfrm rot="3883627">
            <a:off x="5783707" y="3854784"/>
            <a:ext cx="1547313" cy="1912394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2"/>
          <p:cNvSpPr/>
          <p:nvPr/>
        </p:nvSpPr>
        <p:spPr>
          <a:xfrm rot="-10111965">
            <a:off x="7102246" y="-359891"/>
            <a:ext cx="2575201" cy="1264627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/>
          <p:nvPr/>
        </p:nvSpPr>
        <p:spPr>
          <a:xfrm>
            <a:off x="4738425" y="4133800"/>
            <a:ext cx="1416809" cy="1458918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/>
          <p:nvPr/>
        </p:nvSpPr>
        <p:spPr>
          <a:xfrm rot="-1859643">
            <a:off x="7847841" y="325734"/>
            <a:ext cx="945912" cy="1176986"/>
          </a:xfrm>
          <a:custGeom>
            <a:avLst/>
            <a:gdLst/>
            <a:ahLst/>
            <a:cxnLst/>
            <a:rect l="l" t="t" r="r" b="b"/>
            <a:pathLst>
              <a:path w="1166698" h="1451708" extrusionOk="0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Thin"/>
              <a:buNone/>
              <a:defRPr sz="4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Regular"/>
              <a:buChar char="✘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Regular"/>
              <a:buChar char="✗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ctrTitle"/>
          </p:nvPr>
        </p:nvSpPr>
        <p:spPr>
          <a:xfrm>
            <a:off x="1216050" y="1603922"/>
            <a:ext cx="6819587" cy="1159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Ondas Mecanicas</a:t>
            </a:r>
            <a:endParaRPr dirty="0"/>
          </a:p>
        </p:txBody>
      </p:sp>
      <p:sp>
        <p:nvSpPr>
          <p:cNvPr id="3" name="Google Shape;127;p16">
            <a:extLst>
              <a:ext uri="{FF2B5EF4-FFF2-40B4-BE49-F238E27FC236}">
                <a16:creationId xmlns:a16="http://schemas.microsoft.com/office/drawing/2014/main" id="{7D21771D-2F8A-4865-9FCC-0A2B18EF48EE}"/>
              </a:ext>
            </a:extLst>
          </p:cNvPr>
          <p:cNvSpPr txBox="1">
            <a:spLocks/>
          </p:cNvSpPr>
          <p:nvPr/>
        </p:nvSpPr>
        <p:spPr>
          <a:xfrm>
            <a:off x="1467691" y="3261600"/>
            <a:ext cx="5847509" cy="99174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Regular"/>
              <a:buChar char="✘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Regular"/>
              <a:buChar char="✗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indent="0" algn="ctr">
              <a:buFont typeface="Work Sans Regular"/>
              <a:buNone/>
            </a:pPr>
            <a:r>
              <a:rPr lang="en-US" sz="2000" b="1" dirty="0" err="1">
                <a:latin typeface="Work Sans"/>
                <a:ea typeface="Work Sans"/>
                <a:cs typeface="Work Sans"/>
                <a:sym typeface="Work Sans"/>
              </a:rPr>
              <a:t>Nombre</a:t>
            </a:r>
            <a:r>
              <a:rPr lang="en-US" sz="2000" b="1" dirty="0">
                <a:latin typeface="Work Sans"/>
                <a:ea typeface="Work Sans"/>
                <a:cs typeface="Work Sans"/>
                <a:sym typeface="Work Sans"/>
              </a:rPr>
              <a:t>: </a:t>
            </a:r>
            <a:r>
              <a:rPr lang="en-US" sz="2000" dirty="0">
                <a:latin typeface="Work Sans"/>
                <a:ea typeface="Work Sans"/>
                <a:cs typeface="Work Sans"/>
                <a:sym typeface="Work Sans"/>
              </a:rPr>
              <a:t>Alejandro Ronald Cordova </a:t>
            </a:r>
            <a:r>
              <a:rPr lang="en-US" sz="2000" dirty="0" err="1">
                <a:latin typeface="Work Sans"/>
                <a:ea typeface="Work Sans"/>
                <a:cs typeface="Work Sans"/>
                <a:sym typeface="Work Sans"/>
              </a:rPr>
              <a:t>Ortuño</a:t>
            </a:r>
            <a:endParaRPr lang="en-US" sz="2000" dirty="0">
              <a:latin typeface="Work Sans"/>
              <a:ea typeface="Work Sans"/>
              <a:cs typeface="Work Sans"/>
              <a:sym typeface="Work Sans"/>
            </a:endParaRPr>
          </a:p>
          <a:p>
            <a:pPr marL="0" indent="0" algn="ctr">
              <a:buFont typeface="Work Sans Regular"/>
              <a:buNone/>
            </a:pPr>
            <a:r>
              <a:rPr lang="en-US" sz="2000" b="1" dirty="0" err="1">
                <a:latin typeface="Work Sans"/>
                <a:ea typeface="Work Sans"/>
                <a:cs typeface="Work Sans"/>
                <a:sym typeface="Work Sans"/>
              </a:rPr>
              <a:t>Docente</a:t>
            </a:r>
            <a:r>
              <a:rPr lang="en-US" sz="2000" b="1" dirty="0">
                <a:latin typeface="Work Sans"/>
                <a:ea typeface="Work Sans"/>
                <a:cs typeface="Work Sans"/>
                <a:sym typeface="Work Sans"/>
              </a:rPr>
              <a:t>: </a:t>
            </a:r>
            <a:r>
              <a:rPr lang="en-US" sz="2000" dirty="0">
                <a:latin typeface="Work Sans"/>
                <a:ea typeface="Work Sans"/>
                <a:cs typeface="Work Sans"/>
                <a:sym typeface="Work Sans"/>
              </a:rPr>
              <a:t>Ing. </a:t>
            </a:r>
            <a:r>
              <a:rPr lang="en-US" sz="2000" dirty="0" err="1">
                <a:latin typeface="Work Sans"/>
                <a:ea typeface="Work Sans"/>
                <a:cs typeface="Work Sans"/>
                <a:sym typeface="Work Sans"/>
              </a:rPr>
              <a:t>Milka</a:t>
            </a:r>
            <a:r>
              <a:rPr lang="en-US" sz="2000" dirty="0">
                <a:latin typeface="Work Sans"/>
                <a:ea typeface="Work Sans"/>
                <a:cs typeface="Work Sans"/>
                <a:sym typeface="Work Sans"/>
              </a:rPr>
              <a:t> Monica </a:t>
            </a:r>
            <a:r>
              <a:rPr lang="en-US" sz="2000" dirty="0" err="1">
                <a:latin typeface="Work Sans"/>
                <a:ea typeface="Work Sans"/>
                <a:cs typeface="Work Sans"/>
                <a:sym typeface="Work Sans"/>
              </a:rPr>
              <a:t>Torrico</a:t>
            </a:r>
            <a:r>
              <a:rPr lang="en-US" sz="2000" dirty="0">
                <a:latin typeface="Work Sans"/>
                <a:ea typeface="Work Sans"/>
                <a:cs typeface="Work Sans"/>
                <a:sym typeface="Work Sans"/>
              </a:rPr>
              <a:t> Troche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2F14352-0FF0-4041-AE4B-095BD4350F52}"/>
                  </a:ext>
                </a:extLst>
              </p:cNvPr>
              <p:cNvSpPr txBox="1"/>
              <p:nvPr/>
            </p:nvSpPr>
            <p:spPr>
              <a:xfrm>
                <a:off x="385009" y="309845"/>
                <a:ext cx="7445829" cy="56889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s-MX" b="0" i="1" dirty="0">
                    <a:latin typeface="Cambria Math" panose="02040503050406030204" pitchFamily="18" charset="0"/>
                  </a:rPr>
                  <a:t>Para x = 0.45m  ya que es la mitad de 0.9m se supone que a este valor  Y tendría un valor de cero justamente como se ve en el video:</a:t>
                </a:r>
              </a:p>
              <a:p>
                <a:r>
                  <a:rPr lang="es-MX" i="1" dirty="0">
                    <a:latin typeface="Cambria Math" panose="02040503050406030204" pitchFamily="18" charset="0"/>
                  </a:rPr>
                  <a:t>Se probara si la ecuación es correcta en la información:</a:t>
                </a:r>
              </a:p>
              <a:p>
                <a:r>
                  <a:rPr lang="es-MX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98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f>
                        <m:fPr>
                          <m:type m:val="lin"/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dirty="0"/>
              </a:p>
              <a:p>
                <a:endParaRPr lang="es-MX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141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  <m:f>
                        <m:fPr>
                          <m:type m:val="lin"/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dirty="0"/>
              </a:p>
              <a:p>
                <a:r>
                  <a:rPr lang="es-MX" dirty="0"/>
                  <a:t>Para t = 0.5s</a:t>
                </a:r>
              </a:p>
              <a:p>
                <a:endParaRPr lang="es-MX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0000008495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endParaRPr lang="es-MX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141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𝑟𝑒𝑓𝑖𝑒𝑟𝑎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𝑒𝑛𝑡𝑜𝑛𝑐𝑒𝑠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𝑃𝑢𝑒𝑑𝑒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𝑞𝑢𝑒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𝑒𝑥𝑖𝑠𝑡𝑎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𝑎𝑙𝑔𝑢𝑛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𝑒𝑛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á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𝑙𝑐𝑢𝑙𝑜𝑠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𝑒𝑙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𝑟𝑒𝑠𝑢𝑙𝑡𝑎𝑑𝑜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endParaRPr lang="es-MX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𝑝𝑜𝑑𝑒𝑚𝑜𝑠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𝑛𝑜𝑡𝑎𝑟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𝑒𝑠𝑎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𝑎𝑝𝑟𝑜𝑥𝑖𝑚𝑎𝑐𝑖𝑜𝑛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𝑐𝑜𝑚𝑝𝑎𝑟𝑎𝑟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MX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𝑎𝑚𝑏𝑜𝑠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𝑟𝑒𝑠𝑢𝑙𝑎𝑡𝑎𝑑𝑜𝑠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endParaRPr lang="es-MX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0000008495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MX" b="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s-MX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b="0" dirty="0">
                  <a:ea typeface="Cambria Math" panose="02040503050406030204" pitchFamily="18" charset="0"/>
                </a:endParaRPr>
              </a:p>
              <a:p>
                <a:endParaRPr lang="es-MX" b="0" dirty="0">
                  <a:ea typeface="Cambria Math" panose="02040503050406030204" pitchFamily="18" charset="0"/>
                </a:endParaRPr>
              </a:p>
              <a:p>
                <a:r>
                  <a:rPr lang="es-MX" dirty="0">
                    <a:ea typeface="Cambria Math" panose="02040503050406030204" pitchFamily="18" charset="0"/>
                  </a:rPr>
                  <a:t>Con esto confirmamos la ecuación es valida para nuestro sistema, ya que la variables tienen relación. </a:t>
                </a:r>
              </a:p>
              <a:p>
                <a:endParaRPr lang="es-MX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s-MX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s-MX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2F14352-0FF0-4041-AE4B-095BD435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09" y="309845"/>
                <a:ext cx="7445829" cy="5688930"/>
              </a:xfrm>
              <a:prstGeom prst="rect">
                <a:avLst/>
              </a:prstGeom>
              <a:blipFill>
                <a:blip r:embed="rId5"/>
                <a:stretch>
                  <a:fillRect l="-82" t="-1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onda meca ">
            <a:hlinkClick r:id="" action="ppaction://media"/>
            <a:extLst>
              <a:ext uri="{FF2B5EF4-FFF2-40B4-BE49-F238E27FC236}">
                <a16:creationId xmlns:a16="http://schemas.microsoft.com/office/drawing/2014/main" id="{3AD9DCFF-1DC8-43B5-9039-D7D6FA5681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790" end="53475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08722" y="1951950"/>
            <a:ext cx="3667437" cy="2062933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43320CC-3AD6-4AA7-95CF-E3D5A8D43F74}"/>
              </a:ext>
            </a:extLst>
          </p:cNvPr>
          <p:cNvCxnSpPr>
            <a:stCxn id="10" idx="1"/>
            <a:endCxn id="10" idx="3"/>
          </p:cNvCxnSpPr>
          <p:nvPr/>
        </p:nvCxnSpPr>
        <p:spPr>
          <a:xfrm>
            <a:off x="5308722" y="2983417"/>
            <a:ext cx="3667437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54CC35BB-DD44-49B4-9985-D93303B56530}"/>
              </a:ext>
            </a:extLst>
          </p:cNvPr>
          <p:cNvSpPr/>
          <p:nvPr/>
        </p:nvSpPr>
        <p:spPr>
          <a:xfrm>
            <a:off x="6566461" y="2940885"/>
            <a:ext cx="70884" cy="8506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2787939" cy="6231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</a:t>
            </a:r>
            <a:r>
              <a:rPr lang="en" dirty="0"/>
              <a:t>bjetivos:</a:t>
            </a:r>
            <a:endParaRPr dirty="0"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1216024" y="1863125"/>
            <a:ext cx="6597939" cy="15797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/>
              <a:t>-CALCULAR CON LOS DATOS DADOS: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arenR"/>
            </a:pPr>
            <a:r>
              <a:rPr lang="en" sz="1100" b="1" dirty="0"/>
              <a:t>Frecuencia angular, el periodo, la rapidez de onda y el numero de onda.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arenR"/>
            </a:pPr>
            <a:r>
              <a:rPr lang="en" sz="1100" b="1" dirty="0"/>
              <a:t>Obtenga una funcion de onda que la describa.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arenR"/>
            </a:pPr>
            <a:r>
              <a:rPr lang="en" sz="1100" b="1" dirty="0"/>
              <a:t>Escriba la ecuaciones en funcion de tiempo para X= 0.06m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arenR"/>
            </a:pPr>
            <a:r>
              <a:rPr lang="es-MX" sz="1100" b="1" dirty="0"/>
              <a:t>I</a:t>
            </a:r>
            <a:r>
              <a:rPr lang="en" sz="1100" b="1" dirty="0"/>
              <a:t>nterprete el grafico y verifique si matematicamente coinside los resultados con el simulador virtual de onda.</a:t>
            </a:r>
            <a:endParaRPr sz="1100" dirty="0"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ctrTitle" idx="4294967295"/>
          </p:nvPr>
        </p:nvSpPr>
        <p:spPr>
          <a:xfrm>
            <a:off x="752569" y="775974"/>
            <a:ext cx="4209291" cy="5920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/>
              <a:t>Registro de Datos:</a:t>
            </a:r>
            <a:endParaRPr sz="3600" dirty="0"/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9610449-A751-4190-B8F0-21BDE1AA3BE9}"/>
                  </a:ext>
                </a:extLst>
              </p:cNvPr>
              <p:cNvSpPr txBox="1"/>
              <p:nvPr/>
            </p:nvSpPr>
            <p:spPr>
              <a:xfrm>
                <a:off x="1105786" y="1467122"/>
                <a:ext cx="4486940" cy="230832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𝐴𝑚𝑝𝑙𝑖𝑡𝑢𝑑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0075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s-MX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𝑓𝑟𝑒𝑐𝑢𝑒𝑛𝑐𝑖𝑎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s-MX" sz="2000" b="0" dirty="0"/>
              </a:p>
              <a:p>
                <a:endParaRPr lang="es-MX" b="0" dirty="0"/>
              </a:p>
              <a:p>
                <a:r>
                  <a:rPr lang="es-MX" sz="1800" b="1" dirty="0"/>
                  <a:t>Condiciones:</a:t>
                </a:r>
              </a:p>
              <a:p>
                <a:endParaRPr lang="es-MX" sz="1800" b="1" dirty="0"/>
              </a:p>
              <a:p>
                <a:r>
                  <a:rPr lang="es-MX" sz="1800" dirty="0"/>
                  <a:t>-Sin amortiguación</a:t>
                </a:r>
              </a:p>
              <a:p>
                <a:endParaRPr lang="es-MX" sz="1800" dirty="0"/>
              </a:p>
              <a:p>
                <a:r>
                  <a:rPr lang="es-MX" sz="1800" dirty="0"/>
                  <a:t>- Tensión Alta </a:t>
                </a: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9610449-A751-4190-B8F0-21BDE1AA3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86" y="1467122"/>
                <a:ext cx="4486940" cy="2308324"/>
              </a:xfrm>
              <a:prstGeom prst="rect">
                <a:avLst/>
              </a:prstGeom>
              <a:blipFill>
                <a:blip r:embed="rId3"/>
                <a:stretch>
                  <a:fillRect l="-811" b="-288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47E5958F-40D1-46EC-8253-95CDB9168300}"/>
              </a:ext>
            </a:extLst>
          </p:cNvPr>
          <p:cNvSpPr txBox="1"/>
          <p:nvPr/>
        </p:nvSpPr>
        <p:spPr>
          <a:xfrm>
            <a:off x="441250" y="3786796"/>
            <a:ext cx="351406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s-MX" sz="2800" b="0" i="0" u="none" strike="noStrike" kern="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Raleway Thin"/>
                <a:sym typeface="Raleway Thin"/>
              </a:rPr>
              <a:t>Link del simulador:</a:t>
            </a:r>
            <a:endParaRPr lang="es-MX" sz="2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049CE1-0083-4382-BE7A-61EB97DDDB36}"/>
              </a:ext>
            </a:extLst>
          </p:cNvPr>
          <p:cNvSpPr txBox="1"/>
          <p:nvPr/>
        </p:nvSpPr>
        <p:spPr>
          <a:xfrm>
            <a:off x="441250" y="4426685"/>
            <a:ext cx="775999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https://phet.colorado.edu/sims/html/wave-on-a-string/latest/wave-on-a-string_en.html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031DBBF-6F1A-48BB-BFE4-5B648372C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04" t="5926" r="12093" b="10422"/>
          <a:stretch/>
        </p:blipFill>
        <p:spPr>
          <a:xfrm>
            <a:off x="4961860" y="1826019"/>
            <a:ext cx="3947022" cy="2565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Google Shape;134;p17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178562" y="2584598"/>
                <a:ext cx="3359889" cy="18159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0" tIns="0" rIns="0" bIns="0" anchor="b" anchorCtr="0">
                <a:noAutofit/>
              </a:bodyPr>
              <a:lstStyle/>
              <a:p>
                <a:pPr lvl="0"/>
                <a:br>
                  <a:rPr lang="es-MX" sz="1800" b="0" dirty="0"/>
                </a:br>
                <a:r>
                  <a:rPr lang="es-MX" sz="1800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s-MX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s-MX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MX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s-MX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s-MX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es-MX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s-MX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s-MX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03</m:t>
                    </m:r>
                    <m:r>
                      <m:rPr>
                        <m:sty m:val="p"/>
                      </m:rPr>
                      <a:rPr lang="es-MX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s-MX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s-MX" sz="1800" dirty="0"/>
                  <a:t>          </a:t>
                </a:r>
                <a:br>
                  <a:rPr lang="es-MX" sz="1800" dirty="0"/>
                </a:br>
                <a:r>
                  <a:rPr lang="es-MX" sz="1800" dirty="0"/>
                  <a:t>                    </a:t>
                </a:r>
                <a14:m>
                  <m:oMath xmlns:m="http://schemas.openxmlformats.org/officeDocument/2006/math">
                    <m:r>
                      <a:rPr lang="es-MX" sz="18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MX" sz="18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MX" sz="1800" b="0" i="1" dirty="0" smtClean="0">
                        <a:latin typeface="Cambria Math" panose="02040503050406030204" pitchFamily="18" charset="0"/>
                      </a:rPr>
                      <m:t>03</m:t>
                    </m:r>
                    <m:r>
                      <a:rPr lang="es-MX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MX" sz="18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MX" sz="1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MX" sz="1800" b="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s-MX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8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MX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800" dirty="0"/>
                  <a:t>   </a:t>
                </a:r>
                <a:br>
                  <a:rPr lang="es-MX" sz="1800" dirty="0"/>
                </a:br>
                <a:r>
                  <a:rPr lang="es-MX" sz="1800" dirty="0"/>
                  <a:t>                    </a:t>
                </a:r>
                <a14:m>
                  <m:oMath xmlns:m="http://schemas.openxmlformats.org/officeDocument/2006/math"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06</m:t>
                    </m:r>
                    <m:r>
                      <a:rPr lang="es-MX" sz="1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lin"/>
                        <m:ctrlPr>
                          <a:rPr lang="es-MX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s-MX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br>
                  <a:rPr lang="es-MX" sz="1800" dirty="0"/>
                </a:br>
                <a:br>
                  <a:rPr lang="es-MX" sz="1800" dirty="0"/>
                </a:br>
                <a:endParaRPr sz="1800" dirty="0"/>
              </a:p>
            </p:txBody>
          </p:sp>
        </mc:Choice>
        <mc:Fallback xmlns="">
          <p:sp>
            <p:nvSpPr>
              <p:cNvPr id="134" name="Google Shape;134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78562" y="2584598"/>
                <a:ext cx="3359889" cy="18159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349B51C-D345-4B27-934F-D8C5233155EA}"/>
                  </a:ext>
                </a:extLst>
              </p:cNvPr>
              <p:cNvSpPr txBox="1"/>
              <p:nvPr/>
            </p:nvSpPr>
            <p:spPr>
              <a:xfrm>
                <a:off x="1034484" y="1147822"/>
                <a:ext cx="5007934" cy="121539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𝜔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=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2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𝜋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𝑓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=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4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𝜋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 </m:t>
                      </m:r>
                      <m:f>
                        <m:fPr>
                          <m:type m:val="lin"/>
                          <m:ctrlPr>
                            <a:rPr kumimoji="0" lang="es-MX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1111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aleway Thin"/>
                            </a:rPr>
                          </m:ctrlPr>
                        </m:fPr>
                        <m:num>
                          <m:r>
                            <a:rPr kumimoji="0" lang="es-MX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1111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aleway Thin"/>
                            </a:rPr>
                            <m:t>𝑟𝑎𝑑</m:t>
                          </m:r>
                        </m:num>
                        <m:den>
                          <m:r>
                            <a:rPr kumimoji="0" lang="es-MX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1111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aleway Thin"/>
                            </a:rPr>
                            <m:t>𝑠</m:t>
                          </m:r>
                          <m:r>
                            <a:rPr kumimoji="0" lang="es-MX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1111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aleway Thin"/>
                            </a:rPr>
                            <m:t> </m:t>
                          </m:r>
                        </m:den>
                      </m:f>
                      <m:r>
                        <a:rPr kumimoji="0" lang="es-MX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=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12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.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6</m:t>
                      </m:r>
                      <m:r>
                        <a:rPr kumimoji="0" lang="es-MX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aleway Thin"/>
                        </a:rPr>
                        <m:t> </m:t>
                      </m:r>
                      <m:f>
                        <m:fPr>
                          <m:type m:val="lin"/>
                          <m:ctrlPr>
                            <a:rPr kumimoji="0" lang="es-MX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1111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aleway Thin"/>
                            </a:rPr>
                          </m:ctrlPr>
                        </m:fPr>
                        <m:num>
                          <m:r>
                            <a:rPr kumimoji="0" lang="es-MX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1111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aleway Thin"/>
                            </a:rPr>
                            <m:t>𝑟𝑎𝑑</m:t>
                          </m:r>
                        </m:num>
                        <m:den>
                          <m:r>
                            <a:rPr kumimoji="0" lang="es-MX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1111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aleway Thin"/>
                            </a:rPr>
                            <m:t>𝑠</m:t>
                          </m:r>
                          <m:r>
                            <a:rPr kumimoji="0" lang="es-MX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1111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aleway Thin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br>
                  <a:rPr kumimoji="0" lang="es-MX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11111"/>
                    </a:solidFill>
                    <a:effectLst/>
                    <a:uLnTx/>
                    <a:uFillTx/>
                    <a:latin typeface="Raleway Thin"/>
                    <a:sym typeface="Raleway Thin"/>
                  </a:rPr>
                </a:br>
                <a:br>
                  <a:rPr kumimoji="0" lang="es-MX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11111"/>
                    </a:solidFill>
                    <a:effectLst/>
                    <a:uLnTx/>
                    <a:uFillTx/>
                    <a:latin typeface="Raleway Thin"/>
                    <a:sym typeface="Raleway Thin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Raleway Thin"/>
                        </a:rPr>
                        <m:t>𝑇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Raleway Thin"/>
                        </a:rPr>
                        <m:t>=</m:t>
                      </m:r>
                      <m:f>
                        <m:fPr>
                          <m:ctrlPr>
                            <a:rPr kumimoji="0" lang="es-MX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1111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Raleway Thin"/>
                            </a:rPr>
                          </m:ctrlPr>
                        </m:fPr>
                        <m:num>
                          <m:r>
                            <a:rPr kumimoji="0" lang="es-MX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1111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Raleway Thin"/>
                            </a:rPr>
                            <m:t>1</m:t>
                          </m:r>
                        </m:num>
                        <m:den>
                          <m:r>
                            <a:rPr kumimoji="0" lang="es-MX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11111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Raleway Thin"/>
                            </a:rPr>
                            <m:t>𝑓</m:t>
                          </m:r>
                        </m:den>
                      </m:f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Raleway Thin"/>
                        </a:rPr>
                        <m:t>=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Raleway Thin"/>
                        </a:rPr>
                        <m:t>0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Raleway Thin"/>
                        </a:rPr>
                        <m:t>.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Raleway Thin"/>
                        </a:rPr>
                        <m:t>5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Raleway Thin"/>
                        </a:rPr>
                        <m:t> </m:t>
                      </m:r>
                      <m:r>
                        <a:rPr kumimoji="0" lang="es-MX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Raleway Thin"/>
                        </a:rPr>
                        <m:t>𝑠</m:t>
                      </m:r>
                    </m:oMath>
                  </m:oMathPara>
                </a14:m>
                <a:br>
                  <a:rPr kumimoji="0" lang="es-MX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11111"/>
                    </a:solidFill>
                    <a:effectLst/>
                    <a:uLnTx/>
                    <a:uFillTx/>
                    <a:latin typeface="Raleway Thin"/>
                    <a:sym typeface="Raleway Thin"/>
                  </a:rPr>
                </a:br>
                <a:endParaRPr lang="es-MX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349B51C-D345-4B27-934F-D8C523315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84" y="1147822"/>
                <a:ext cx="5007934" cy="1215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FDE044A-6AAD-4C58-8936-23B4C1D84CDC}"/>
                  </a:ext>
                </a:extLst>
              </p:cNvPr>
              <p:cNvSpPr txBox="1"/>
              <p:nvPr/>
            </p:nvSpPr>
            <p:spPr>
              <a:xfrm>
                <a:off x="3637689" y="2823369"/>
                <a:ext cx="5007934" cy="117230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s-MX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es-MX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MX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s-MX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MX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03</m:t>
                          </m:r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209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44</m:t>
                      </m:r>
                      <m:r>
                        <a:rPr lang="es-MX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lin"/>
                          <m:ctrlPr>
                            <a:rPr lang="es-MX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es-MX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s-MX" sz="1800" dirty="0"/>
              </a:p>
              <a:p>
                <a:br>
                  <a:rPr lang="es-MX" sz="1800" dirty="0"/>
                </a:br>
                <a:endParaRPr lang="es-MX" sz="18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DFDE044A-6AAD-4C58-8936-23B4C1D84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689" y="2823369"/>
                <a:ext cx="5007934" cy="11723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91B11FD1-5B39-44FF-92D0-DA32EFCA87E9}"/>
              </a:ext>
            </a:extLst>
          </p:cNvPr>
          <p:cNvSpPr txBox="1"/>
          <p:nvPr/>
        </p:nvSpPr>
        <p:spPr>
          <a:xfrm>
            <a:off x="646814" y="390803"/>
            <a:ext cx="7696200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1111"/>
              </a:buClr>
              <a:buSzPts val="1100"/>
              <a:buFont typeface="Arial"/>
              <a:buAutoNum type="alphaLcParenR"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Work Sans Regular"/>
                <a:sym typeface="Work Sans Regular"/>
              </a:rPr>
              <a:t>Frecuencia angular, el periodo, la rapidez de onda y el numero de onda.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3DBA9D-97F9-4673-B13D-1FD97E9305F9}"/>
              </a:ext>
            </a:extLst>
          </p:cNvPr>
          <p:cNvSpPr txBox="1"/>
          <p:nvPr/>
        </p:nvSpPr>
        <p:spPr>
          <a:xfrm>
            <a:off x="646814" y="610542"/>
            <a:ext cx="5123121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1600" b="1" dirty="0"/>
              <a:t>b) Obtenga una funcion de onda que la describa.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A9B7983-5AE9-4C0C-950D-308E7B033CC2}"/>
                  </a:ext>
                </a:extLst>
              </p:cNvPr>
              <p:cNvSpPr txBox="1"/>
              <p:nvPr/>
            </p:nvSpPr>
            <p:spPr>
              <a:xfrm>
                <a:off x="646814" y="1581291"/>
                <a:ext cx="6911162" cy="2195409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s-MX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𝐴𝑐𝑜𝑠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s-MX" sz="2000" b="0" dirty="0"/>
              </a:p>
              <a:p>
                <a:endParaRPr lang="es-MX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209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type m:val="lin"/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s-MX" sz="2000" b="0" dirty="0"/>
              </a:p>
              <a:p>
                <a:endParaRPr lang="es-MX" sz="2000" dirty="0"/>
              </a:p>
              <a:p>
                <a:endParaRPr lang="es-MX" sz="2000" b="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A9B7983-5AE9-4C0C-950D-308E7B033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4" y="1581291"/>
                <a:ext cx="6911162" cy="2195409"/>
              </a:xfrm>
              <a:prstGeom prst="rect">
                <a:avLst/>
              </a:prstGeom>
              <a:blipFill>
                <a:blip r:embed="rId3"/>
                <a:stretch>
                  <a:fillRect b="-356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D8EBB5C-EC5D-4378-AC1E-9E7EE1516C56}"/>
              </a:ext>
            </a:extLst>
          </p:cNvPr>
          <p:cNvSpPr txBox="1"/>
          <p:nvPr/>
        </p:nvSpPr>
        <p:spPr>
          <a:xfrm>
            <a:off x="646814" y="254696"/>
            <a:ext cx="6214730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1600" b="1" dirty="0"/>
              <a:t>c) Escriba la ecuaciones en funcion de tiempo para X= 0.06m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2515F86-761F-49B7-B7FE-CBD0AD7518FA}"/>
                  </a:ext>
                </a:extLst>
              </p:cNvPr>
              <p:cNvSpPr txBox="1"/>
              <p:nvPr/>
            </p:nvSpPr>
            <p:spPr>
              <a:xfrm>
                <a:off x="646814" y="865950"/>
                <a:ext cx="6911162" cy="2781852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𝐴𝑐𝑜𝑠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f>
                                <m:fPr>
                                  <m:ctrlP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s-MX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s-MX" sz="2000" dirty="0"/>
              </a:p>
              <a:p>
                <a:endParaRPr lang="es-MX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06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03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MX" sz="2000" b="0" dirty="0"/>
              </a:p>
              <a:p>
                <a:endParaRPr lang="es-MX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MX" sz="20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 −(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f>
                            <m:fPr>
                              <m:type m:val="lin"/>
                              <m:ctrlP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MX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s-MX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s-MX" sz="2000" b="0" dirty="0"/>
              </a:p>
              <a:p>
                <a:endParaRPr lang="es-MX" sz="2000" b="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2515F86-761F-49B7-B7FE-CBD0AD751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14" y="865950"/>
                <a:ext cx="6911162" cy="2781852"/>
              </a:xfrm>
              <a:prstGeom prst="rect">
                <a:avLst/>
              </a:prstGeom>
              <a:blipFill>
                <a:blip r:embed="rId3"/>
                <a:stretch>
                  <a:fillRect b="-1369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3145251" y="226299"/>
            <a:ext cx="2938896" cy="2788091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4572818" y="775376"/>
            <a:ext cx="1455284" cy="147466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8" name="Google Shape;158;p20"/>
          <p:cNvSpPr/>
          <p:nvPr/>
        </p:nvSpPr>
        <p:spPr>
          <a:xfrm rot="1473012">
            <a:off x="3249604" y="1511667"/>
            <a:ext cx="850851" cy="828815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4291348" y="634450"/>
            <a:ext cx="372489" cy="36196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0" name="Google Shape;160;p20"/>
          <p:cNvSpPr/>
          <p:nvPr/>
        </p:nvSpPr>
        <p:spPr>
          <a:xfrm rot="2487327">
            <a:off x="4051770" y="2276952"/>
            <a:ext cx="265047" cy="257558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ED4593-93C5-4259-986F-67094198949D}"/>
              </a:ext>
            </a:extLst>
          </p:cNvPr>
          <p:cNvSpPr txBox="1"/>
          <p:nvPr/>
        </p:nvSpPr>
        <p:spPr>
          <a:xfrm>
            <a:off x="339437" y="254696"/>
            <a:ext cx="8548254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1600" b="1" dirty="0"/>
              <a:t>d) </a:t>
            </a:r>
            <a:r>
              <a:rPr lang="es-MX" sz="1600" b="1" dirty="0"/>
              <a:t>Interprete el grafico y verifique si matemáticamente coincide los resultados con el simulador virtual de onda.</a:t>
            </a:r>
            <a:endParaRPr lang="es-MX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B9A786E-69EC-4567-875F-A1D7AC442024}"/>
                  </a:ext>
                </a:extLst>
              </p:cNvPr>
              <p:cNvSpPr txBox="1"/>
              <p:nvPr/>
            </p:nvSpPr>
            <p:spPr>
              <a:xfrm>
                <a:off x="619105" y="1219225"/>
                <a:ext cx="8268586" cy="3600986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𝑢𝑛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𝑡𝑖𝑒𝑚𝑝𝑜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MX" sz="1600" b="0" dirty="0"/>
              </a:p>
              <a:p>
                <a:endParaRPr lang="es-MX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 −(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f>
                            <m:fPr>
                              <m:type m:val="lin"/>
                              <m:ctrlPr>
                                <a:rPr lang="es-MX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1600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es-MX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MX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s-MX" sz="1600" b="0" dirty="0"/>
              </a:p>
              <a:p>
                <a:endParaRPr lang="es-MX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𝐸𝑙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𝑡𝑖𝑒𝑚𝑝𝑜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𝑟𝑒𝑔𝑖𝑠𝑡𝑟𝑎𝑑𝑜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𝑒𝑙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𝑐𝑟𝑜𝑛𝑜𝑚𝑒𝑡𝑟𝑜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𝑎𝑝𝑟𝑜𝑥𝑖𝑚𝑎𝑑𝑎𝑚𝑒𝑛𝑡𝑒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MX" sz="1600" b="0" i="1" dirty="0">
                  <a:latin typeface="Cambria Math" panose="02040503050406030204" pitchFamily="18" charset="0"/>
                </a:endParaRPr>
              </a:p>
              <a:p>
                <a:endParaRPr lang="es-MX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s-MX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s-MX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𝑒𝑛𝑡𝑜𝑛𝑐𝑒𝑠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MX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16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MX" sz="16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 −(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f>
                            <m:fPr>
                              <m:type m:val="lin"/>
                              <m:ctrlPr>
                                <a:rPr lang="es-MX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0075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sz="1600" b="0" dirty="0"/>
              </a:p>
              <a:p>
                <a:endParaRPr lang="es-MX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16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MX" sz="16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 −(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f>
                            <m:fPr>
                              <m:type m:val="lin"/>
                              <m:ctrlPr>
                                <a:rPr lang="es-MX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0075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sz="1600" b="0" dirty="0"/>
              </a:p>
              <a:p>
                <a:endParaRPr lang="es-MX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16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MX" sz="16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 −(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f>
                            <m:fPr>
                              <m:type m:val="lin"/>
                              <m:ctrlPr>
                                <a:rPr lang="es-MX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e>
                      </m:d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0074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sz="1600" b="0" dirty="0"/>
              </a:p>
              <a:p>
                <a:endParaRPr lang="es-MX" sz="2000" b="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B9A786E-69EC-4567-875F-A1D7AC442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05" y="1219225"/>
                <a:ext cx="8268586" cy="3600986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5EC6DD6-5FED-4F71-BF13-F6C8835EA398}"/>
                  </a:ext>
                </a:extLst>
              </p:cNvPr>
              <p:cNvSpPr txBox="1"/>
              <p:nvPr/>
            </p:nvSpPr>
            <p:spPr>
              <a:xfrm>
                <a:off x="583663" y="552918"/>
                <a:ext cx="8268586" cy="3108543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𝑝𝑎𝑟𝑎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𝑢𝑛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𝑡𝑖𝑒𝑚𝑝𝑜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MX" sz="1600" b="0" dirty="0"/>
              </a:p>
              <a:p>
                <a:endParaRPr lang="es-MX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𝐴𝑠𝑖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𝑖𝑛𝑣𝑒𝑟𝑠𝑎𝑚𝑒𝑛𝑡𝑒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0075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MX" sz="1600" b="0" i="1" dirty="0">
                  <a:latin typeface="Cambria Math" panose="02040503050406030204" pitchFamily="18" charset="0"/>
                </a:endParaRPr>
              </a:p>
              <a:p>
                <a:endParaRPr lang="es-MX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 −(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f>
                            <m:fPr>
                              <m:type m:val="lin"/>
                              <m:ctrlPr>
                                <a:rPr lang="es-MX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1600" b="0" i="1" smtClean="0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es-MX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MX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s-MX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𝑒𝑛𝑡𝑜𝑛𝑐𝑒𝑠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MX" sz="1600" b="0" dirty="0"/>
              </a:p>
              <a:p>
                <a14:m>
                  <m:oMath xmlns:m="http://schemas.openxmlformats.org/officeDocument/2006/math"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0075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MX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0075</m:t>
                        </m:r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s-MX" sz="1600" i="1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begChr m:val="["/>
                        <m:endChr m:val="]"/>
                        <m:ctrlPr>
                          <a:rPr lang="es-MX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 −(</m:t>
                        </m:r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MX" sz="1600" i="1">
                            <a:latin typeface="Cambria Math" panose="02040503050406030204" pitchFamily="18" charset="0"/>
                          </a:rPr>
                          <m:t>6</m:t>
                        </m:r>
                        <m:f>
                          <m:fPr>
                            <m:type m:val="lin"/>
                            <m:ctrlPr>
                              <a:rPr lang="es-MX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sz="1600" i="1">
                                <a:latin typeface="Cambria Math" panose="02040503050406030204" pitchFamily="18" charset="0"/>
                              </a:rPr>
                              <m:t>𝑟𝑎𝑑</m:t>
                            </m:r>
                          </m:num>
                          <m:den>
                            <m:r>
                              <a:rPr lang="es-MX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s-MX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MX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MX" sz="1600" b="0" dirty="0"/>
                  <a:t> </a:t>
                </a:r>
              </a:p>
              <a:p>
                <a:endParaRPr lang="es-MX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16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MX" sz="16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 −(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f>
                            <m:fPr>
                              <m:type m:val="lin"/>
                              <m:ctrlPr>
                                <a:rPr lang="es-MX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0075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sz="1600" b="0" dirty="0"/>
              </a:p>
              <a:p>
                <a:endParaRPr lang="es-MX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sz="16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s-MX" sz="16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begChr m:val="["/>
                          <m:endChr m:val="]"/>
                          <m:ctrlPr>
                            <a:rPr lang="es-MX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 −(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f>
                            <m:fPr>
                              <m:type m:val="lin"/>
                              <m:ctrlPr>
                                <a:rPr lang="es-MX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num>
                            <m:den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MX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e>
                      </m:d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0074</m:t>
                      </m:r>
                      <m:r>
                        <a:rPr lang="es-MX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MX" sz="1600" b="0" dirty="0"/>
              </a:p>
              <a:p>
                <a:endParaRPr lang="es-MX" sz="2000" b="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5EC6DD6-5FED-4F71-BF13-F6C8835EA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63" y="552918"/>
                <a:ext cx="8268586" cy="3108543"/>
              </a:xfrm>
              <a:prstGeom prst="rect">
                <a:avLst/>
              </a:prstGeom>
              <a:blipFill>
                <a:blip r:embed="rId3"/>
                <a:stretch>
                  <a:fillRect b="-700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426986" y="280504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U</a:t>
            </a:r>
            <a:r>
              <a:rPr lang="en" dirty="0"/>
              <a:t>na onda Estacionaria:</a:t>
            </a:r>
            <a:endParaRPr dirty="0"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onda meca ">
            <a:hlinkClick r:id="" action="ppaction://media"/>
            <a:extLst>
              <a:ext uri="{FF2B5EF4-FFF2-40B4-BE49-F238E27FC236}">
                <a16:creationId xmlns:a16="http://schemas.microsoft.com/office/drawing/2014/main" id="{3F0BD6EE-05A0-46C1-A29A-07159E4AC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4955" y="1203835"/>
            <a:ext cx="3667437" cy="2062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84;p23">
                <a:extLst>
                  <a:ext uri="{FF2B5EF4-FFF2-40B4-BE49-F238E27FC236}">
                    <a16:creationId xmlns:a16="http://schemas.microsoft.com/office/drawing/2014/main" id="{7D5FBE63-9F4C-43EA-8EB4-142CE629F50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0629" y="1059638"/>
                <a:ext cx="4854326" cy="288002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" sz="2000" dirty="0"/>
                  <a:t>Datos:</a:t>
                </a:r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MX" dirty="0"/>
                  <a:t> </a:t>
                </a:r>
              </a:p>
              <a:p>
                <a:pPr marL="127000" indent="0">
                  <a:buNone/>
                </a:pPr>
                <a:r>
                  <a:rPr lang="es-MX" dirty="0"/>
                  <a:t>O</a:t>
                </a:r>
                <a:r>
                  <a:rPr lang="en" sz="1600" dirty="0"/>
                  <a:t>peraciones:</a:t>
                </a:r>
                <a:endParaRPr lang="es-MX" dirty="0"/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𝑑𝑜𝑛𝑑𝑒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𝑒𝑛𝑡𝑜𝑛𝑐𝑒𝑠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s-MX" sz="2000" b="0" dirty="0"/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lin"/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s-MX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98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type m:val="lin"/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s-MX" dirty="0"/>
              </a:p>
              <a:p>
                <a14:m>
                  <m:oMath xmlns:m="http://schemas.openxmlformats.org/officeDocument/2006/math">
                    <m:r>
                      <a:rPr lang="ar-A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ar-AE" dirty="0"/>
              </a:p>
              <a:p>
                <a:endParaRPr dirty="0"/>
              </a:p>
            </p:txBody>
          </p:sp>
        </mc:Choice>
        <mc:Fallback xmlns="">
          <p:sp>
            <p:nvSpPr>
              <p:cNvPr id="16" name="Google Shape;184;p23">
                <a:extLst>
                  <a:ext uri="{FF2B5EF4-FFF2-40B4-BE49-F238E27FC236}">
                    <a16:creationId xmlns:a16="http://schemas.microsoft.com/office/drawing/2014/main" id="{7D5FBE63-9F4C-43EA-8EB4-142CE629F5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0629" y="1059638"/>
                <a:ext cx="4854326" cy="2880027"/>
              </a:xfrm>
              <a:prstGeom prst="rect">
                <a:avLst/>
              </a:prstGeom>
              <a:blipFill>
                <a:blip r:embed="rId6"/>
                <a:stretch>
                  <a:fillRect l="-287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Google Shape;184;p23">
                <a:extLst>
                  <a:ext uri="{FF2B5EF4-FFF2-40B4-BE49-F238E27FC236}">
                    <a16:creationId xmlns:a16="http://schemas.microsoft.com/office/drawing/2014/main" id="{319E3EE4-9BDA-4B7F-91A4-9B3D03EB73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527" y="3788838"/>
                <a:ext cx="8613464" cy="125511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Work Sans Regular"/>
                  <a:buChar char="✘"/>
                  <a:defRPr sz="1600" b="0" i="0" u="none" strike="noStrike" cap="none">
                    <a:solidFill>
                      <a:schemeClr val="dk1"/>
                    </a:solidFill>
                    <a:latin typeface="Work Sans Regular"/>
                    <a:ea typeface="Work Sans Regular"/>
                    <a:cs typeface="Work Sans Regular"/>
                    <a:sym typeface="Work Sans Regular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Work Sans Regular"/>
                  <a:buChar char="✗"/>
                  <a:defRPr sz="1600" b="0" i="0" u="none" strike="noStrike" cap="none">
                    <a:solidFill>
                      <a:schemeClr val="dk1"/>
                    </a:solidFill>
                    <a:latin typeface="Work Sans Regular"/>
                    <a:ea typeface="Work Sans Regular"/>
                    <a:cs typeface="Work Sans Regular"/>
                    <a:sym typeface="Work Sans Regular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 Regular"/>
                  <a:buChar char="■"/>
                  <a:defRPr sz="1600" b="0" i="0" u="none" strike="noStrike" cap="none">
                    <a:solidFill>
                      <a:schemeClr val="dk1"/>
                    </a:solidFill>
                    <a:latin typeface="Work Sans Regular"/>
                    <a:ea typeface="Work Sans Regular"/>
                    <a:cs typeface="Work Sans Regular"/>
                    <a:sym typeface="Work Sans Regular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 Regular"/>
                  <a:buChar char="●"/>
                  <a:defRPr sz="1600" b="0" i="0" u="none" strike="noStrike" cap="none">
                    <a:solidFill>
                      <a:schemeClr val="dk1"/>
                    </a:solidFill>
                    <a:latin typeface="Work Sans Regular"/>
                    <a:ea typeface="Work Sans Regular"/>
                    <a:cs typeface="Work Sans Regular"/>
                    <a:sym typeface="Work Sans Regular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 Regular"/>
                  <a:buChar char="○"/>
                  <a:defRPr sz="1600" b="0" i="0" u="none" strike="noStrike" cap="none">
                    <a:solidFill>
                      <a:schemeClr val="dk1"/>
                    </a:solidFill>
                    <a:latin typeface="Work Sans Regular"/>
                    <a:ea typeface="Work Sans Regular"/>
                    <a:cs typeface="Work Sans Regular"/>
                    <a:sym typeface="Work Sans Regular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 Regular"/>
                  <a:buChar char="■"/>
                  <a:defRPr sz="1600" b="0" i="0" u="none" strike="noStrike" cap="none">
                    <a:solidFill>
                      <a:schemeClr val="dk1"/>
                    </a:solidFill>
                    <a:latin typeface="Work Sans Regular"/>
                    <a:ea typeface="Work Sans Regular"/>
                    <a:cs typeface="Work Sans Regular"/>
                    <a:sym typeface="Work Sans Regular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 Regular"/>
                  <a:buChar char="●"/>
                  <a:defRPr sz="1600" b="0" i="0" u="none" strike="noStrike" cap="none">
                    <a:solidFill>
                      <a:schemeClr val="dk1"/>
                    </a:solidFill>
                    <a:latin typeface="Work Sans Regular"/>
                    <a:ea typeface="Work Sans Regular"/>
                    <a:cs typeface="Work Sans Regular"/>
                    <a:sym typeface="Work Sans Regular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 Regular"/>
                  <a:buChar char="○"/>
                  <a:defRPr sz="1600" b="0" i="0" u="none" strike="noStrike" cap="none">
                    <a:solidFill>
                      <a:schemeClr val="dk1"/>
                    </a:solidFill>
                    <a:latin typeface="Work Sans Regular"/>
                    <a:ea typeface="Work Sans Regular"/>
                    <a:cs typeface="Work Sans Regular"/>
                    <a:sym typeface="Work Sans Regular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Work Sans Regular"/>
                  <a:buChar char="■"/>
                  <a:defRPr sz="1600" b="0" i="0" u="none" strike="noStrike" cap="none">
                    <a:solidFill>
                      <a:schemeClr val="dk1"/>
                    </a:solidFill>
                    <a:latin typeface="Work Sans Regular"/>
                    <a:ea typeface="Work Sans Regular"/>
                    <a:cs typeface="Work Sans Regular"/>
                    <a:sym typeface="Work Sans Regular"/>
                  </a:defRPr>
                </a:lvl9pPr>
              </a:lstStyle>
              <a:p>
                <a:pPr marL="0" indent="0">
                  <a:lnSpc>
                    <a:spcPct val="115000"/>
                  </a:lnSpc>
                  <a:buFont typeface="Work Sans Regular"/>
                  <a:buNone/>
                </a:pPr>
                <a:r>
                  <a:rPr lang="es-MX" sz="2000" dirty="0"/>
                  <a:t>Ecuación hallada:</a:t>
                </a:r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𝑠𝑒𝑛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s-MX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𝑠𝑒𝑛</m:t>
                    </m:r>
                    <m:d>
                      <m:d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98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type m:val="lin"/>
                            <m:ctrlP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𝑟𝑎𝑑</m:t>
                            </m:r>
                          </m:num>
                          <m:den>
                            <m: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𝑠𝑒𝑛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</m:t>
                    </m:r>
                    <m:f>
                      <m:fPr>
                        <m:type m:val="lin"/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ar-AE" dirty="0"/>
              </a:p>
            </p:txBody>
          </p:sp>
        </mc:Choice>
        <mc:Fallback>
          <p:sp>
            <p:nvSpPr>
              <p:cNvPr id="17" name="Google Shape;184;p23">
                <a:extLst>
                  <a:ext uri="{FF2B5EF4-FFF2-40B4-BE49-F238E27FC236}">
                    <a16:creationId xmlns:a16="http://schemas.microsoft.com/office/drawing/2014/main" id="{319E3EE4-9BDA-4B7F-91A4-9B3D03EB7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27" y="3788838"/>
                <a:ext cx="8613464" cy="1255110"/>
              </a:xfrm>
              <a:prstGeom prst="rect">
                <a:avLst/>
              </a:prstGeom>
              <a:blipFill>
                <a:blip r:embed="rId7"/>
                <a:stretch>
                  <a:fillRect l="-1694" b="-3253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isanio template">
  <a:themeElements>
    <a:clrScheme name="Custom 347">
      <a:dk1>
        <a:srgbClr val="111111"/>
      </a:dk1>
      <a:lt1>
        <a:srgbClr val="FFFFFF"/>
      </a:lt1>
      <a:dk2>
        <a:srgbClr val="434343"/>
      </a:dk2>
      <a:lt2>
        <a:srgbClr val="F3F3F3"/>
      </a:lt2>
      <a:accent1>
        <a:srgbClr val="FFBC00"/>
      </a:accent1>
      <a:accent2>
        <a:srgbClr val="F38C22"/>
      </a:accent2>
      <a:accent3>
        <a:srgbClr val="202024"/>
      </a:accent3>
      <a:accent4>
        <a:srgbClr val="626269"/>
      </a:accent4>
      <a:accent5>
        <a:srgbClr val="9A9AA2"/>
      </a:accent5>
      <a:accent6>
        <a:srgbClr val="D5CFC1"/>
      </a:accent6>
      <a:hlink>
        <a:srgbClr val="B45F0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647</Words>
  <Application>Microsoft Office PowerPoint</Application>
  <PresentationFormat>Presentación en pantalla (16:9)</PresentationFormat>
  <Paragraphs>102</Paragraphs>
  <Slides>10</Slides>
  <Notes>10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Raleway Thin</vt:lpstr>
      <vt:lpstr>Work Sans Regular</vt:lpstr>
      <vt:lpstr>Raleway</vt:lpstr>
      <vt:lpstr>Calibri</vt:lpstr>
      <vt:lpstr>Work Sans</vt:lpstr>
      <vt:lpstr>Cambria Math</vt:lpstr>
      <vt:lpstr>Arial</vt:lpstr>
      <vt:lpstr>Pisanio template</vt:lpstr>
      <vt:lpstr> Ondas Mecanicas</vt:lpstr>
      <vt:lpstr>Objetivos:</vt:lpstr>
      <vt:lpstr>Registro de Datos:</vt:lpstr>
      <vt:lpstr>                          λ=  v/f  =0.03m                                  0.03m∗2Hz=v                         v=0.06  m∕s  </vt:lpstr>
      <vt:lpstr>Presentación de PowerPoint</vt:lpstr>
      <vt:lpstr>Presentación de PowerPoint</vt:lpstr>
      <vt:lpstr>Presentación de PowerPoint</vt:lpstr>
      <vt:lpstr>Presentación de PowerPoint</vt:lpstr>
      <vt:lpstr>Una onda Estacionaria: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Ondas Mecanicas</dc:title>
  <dc:creator>PC ARMAGEDON</dc:creator>
  <cp:lastModifiedBy>alexander cordova</cp:lastModifiedBy>
  <cp:revision>16</cp:revision>
  <dcterms:modified xsi:type="dcterms:W3CDTF">2021-06-23T14:43:29Z</dcterms:modified>
</cp:coreProperties>
</file>